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Lst>
  <p:notesMasterIdLst>
    <p:notesMasterId r:id="rId24"/>
  </p:notesMasterIdLst>
  <p:sldIdLst>
    <p:sldId id="259" r:id="rId6"/>
    <p:sldId id="260" r:id="rId7"/>
    <p:sldId id="261" r:id="rId8"/>
    <p:sldId id="262" r:id="rId9"/>
    <p:sldId id="263" r:id="rId10"/>
    <p:sldId id="258" r:id="rId11"/>
    <p:sldId id="264" r:id="rId12"/>
    <p:sldId id="265" r:id="rId13"/>
    <p:sldId id="275" r:id="rId14"/>
    <p:sldId id="267" r:id="rId15"/>
    <p:sldId id="272" r:id="rId16"/>
    <p:sldId id="268" r:id="rId17"/>
    <p:sldId id="270" r:id="rId18"/>
    <p:sldId id="269" r:id="rId19"/>
    <p:sldId id="274" r:id="rId20"/>
    <p:sldId id="271" r:id="rId21"/>
    <p:sldId id="273"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charset="0"/>
        <a:ea typeface="+mn-ea"/>
        <a:cs typeface="Arial" charset="0"/>
      </a:defRPr>
    </a:lvl1pPr>
    <a:lvl2pPr marL="457200" algn="l" rtl="0" fontAlgn="base">
      <a:spcBef>
        <a:spcPct val="0"/>
      </a:spcBef>
      <a:spcAft>
        <a:spcPct val="0"/>
      </a:spcAft>
      <a:defRPr kern="1200">
        <a:solidFill>
          <a:schemeClr val="tx1"/>
        </a:solidFill>
        <a:latin typeface="Times New Roman" charset="0"/>
        <a:ea typeface="+mn-ea"/>
        <a:cs typeface="Arial" charset="0"/>
      </a:defRPr>
    </a:lvl2pPr>
    <a:lvl3pPr marL="914400" algn="l" rtl="0" fontAlgn="base">
      <a:spcBef>
        <a:spcPct val="0"/>
      </a:spcBef>
      <a:spcAft>
        <a:spcPct val="0"/>
      </a:spcAft>
      <a:defRPr kern="1200">
        <a:solidFill>
          <a:schemeClr val="tx1"/>
        </a:solidFill>
        <a:latin typeface="Times New Roman" charset="0"/>
        <a:ea typeface="+mn-ea"/>
        <a:cs typeface="Arial" charset="0"/>
      </a:defRPr>
    </a:lvl3pPr>
    <a:lvl4pPr marL="1371600" algn="l" rtl="0" fontAlgn="base">
      <a:spcBef>
        <a:spcPct val="0"/>
      </a:spcBef>
      <a:spcAft>
        <a:spcPct val="0"/>
      </a:spcAft>
      <a:defRPr kern="1200">
        <a:solidFill>
          <a:schemeClr val="tx1"/>
        </a:solidFill>
        <a:latin typeface="Times New Roman" charset="0"/>
        <a:ea typeface="+mn-ea"/>
        <a:cs typeface="Arial" charset="0"/>
      </a:defRPr>
    </a:lvl4pPr>
    <a:lvl5pPr marL="1828800" algn="l" rtl="0" fontAlgn="base">
      <a:spcBef>
        <a:spcPct val="0"/>
      </a:spcBef>
      <a:spcAft>
        <a:spcPct val="0"/>
      </a:spcAft>
      <a:defRPr kern="1200">
        <a:solidFill>
          <a:schemeClr val="tx1"/>
        </a:solidFill>
        <a:latin typeface="Times New Roman" charset="0"/>
        <a:ea typeface="+mn-ea"/>
        <a:cs typeface="Arial" charset="0"/>
      </a:defRPr>
    </a:lvl5pPr>
    <a:lvl6pPr marL="2286000" algn="l" defTabSz="914400" rtl="0" eaLnBrk="1" latinLnBrk="0" hangingPunct="1">
      <a:defRPr kern="1200">
        <a:solidFill>
          <a:schemeClr val="tx1"/>
        </a:solidFill>
        <a:latin typeface="Times New Roman" charset="0"/>
        <a:ea typeface="+mn-ea"/>
        <a:cs typeface="Arial" charset="0"/>
      </a:defRPr>
    </a:lvl6pPr>
    <a:lvl7pPr marL="2743200" algn="l" defTabSz="914400" rtl="0" eaLnBrk="1" latinLnBrk="0" hangingPunct="1">
      <a:defRPr kern="1200">
        <a:solidFill>
          <a:schemeClr val="tx1"/>
        </a:solidFill>
        <a:latin typeface="Times New Roman" charset="0"/>
        <a:ea typeface="+mn-ea"/>
        <a:cs typeface="Arial" charset="0"/>
      </a:defRPr>
    </a:lvl7pPr>
    <a:lvl8pPr marL="3200400" algn="l" defTabSz="914400" rtl="0" eaLnBrk="1" latinLnBrk="0" hangingPunct="1">
      <a:defRPr kern="1200">
        <a:solidFill>
          <a:schemeClr val="tx1"/>
        </a:solidFill>
        <a:latin typeface="Times New Roman" charset="0"/>
        <a:ea typeface="+mn-ea"/>
        <a:cs typeface="Arial" charset="0"/>
      </a:defRPr>
    </a:lvl8pPr>
    <a:lvl9pPr marL="3657600" algn="l" defTabSz="914400" rtl="0" eaLnBrk="1" latinLnBrk="0" hangingPunct="1">
      <a:defRPr kern="1200">
        <a:solidFill>
          <a:schemeClr val="tx1"/>
        </a:solidFill>
        <a:latin typeface="Times New Roman"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6A29DB1-934A-4356-ABC6-38F9157261D6}" type="datetimeFigureOut">
              <a:rPr lang="en-US"/>
              <a:pPr>
                <a:defRPr/>
              </a:pPr>
              <a:t>5/11/2013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B45B17E-A78B-4278-A7B4-843DAE3104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B24136-8487-4248-BBCD-1E2EF01F5FC4}" type="slidenum">
              <a:rPr lang="en-US">
                <a:solidFill>
                  <a:srgbClr val="000000"/>
                </a:solidFill>
                <a:latin typeface="Times New Roman" charset="0"/>
              </a:rPr>
              <a:pPr fontAlgn="base">
                <a:spcBef>
                  <a:spcPct val="0"/>
                </a:spcBef>
                <a:spcAft>
                  <a:spcPct val="0"/>
                </a:spcAft>
              </a:pPr>
              <a:t>2</a:t>
            </a:fld>
            <a:endParaRPr lang="en-US">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E5C842-BA70-4611-8A23-70097DBACB1B}" type="slidenum">
              <a:rPr lang="en-US">
                <a:solidFill>
                  <a:srgbClr val="000000"/>
                </a:solidFill>
                <a:latin typeface="Times New Roman" charset="0"/>
              </a:rPr>
              <a:pPr fontAlgn="base">
                <a:spcBef>
                  <a:spcPct val="0"/>
                </a:spcBef>
                <a:spcAft>
                  <a:spcPct val="0"/>
                </a:spcAft>
              </a:pPr>
              <a:t>9</a:t>
            </a:fld>
            <a:endParaRPr lang="en-US">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A0F6D7-5D51-4F3A-8977-E53DCEB49200}" type="slidenum">
              <a:rPr lang="en-US">
                <a:solidFill>
                  <a:srgbClr val="000000"/>
                </a:solidFill>
                <a:latin typeface="Times New Roman" charset="0"/>
              </a:rPr>
              <a:pPr fontAlgn="base">
                <a:spcBef>
                  <a:spcPct val="0"/>
                </a:spcBef>
                <a:spcAft>
                  <a:spcPct val="0"/>
                </a:spcAft>
              </a:pPr>
              <a:t>18</a:t>
            </a:fld>
            <a:endParaRPr lang="en-US">
              <a:solidFill>
                <a:srgbClr val="000000"/>
              </a:solidFill>
              <a:latin typeface="Times New Roman" charset="0"/>
            </a:endParaRPr>
          </a:p>
        </p:txBody>
      </p:sp>
      <p:sp>
        <p:nvSpPr>
          <p:cNvPr id="92163"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32C2627-B0A7-4CE2-9FC4-942D7E562C67}" type="slidenum">
              <a:rPr lang="en-US"/>
              <a:pPr>
                <a:defRPr/>
              </a:pPr>
              <a:t>‹#›</a:t>
            </a:fld>
            <a:endParaRPr lang="en-US"/>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B88CF2A-26AF-42CF-BC92-94EDF2AD6E28}" type="slidenum">
              <a:rPr lang="en-US"/>
              <a:pPr>
                <a:defRPr/>
              </a:pPr>
              <a:t>‹#›</a:t>
            </a:fld>
            <a:endParaRPr lang="en-U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05645E3-D162-44CC-9860-2DD17D3C003D}" type="slidenum">
              <a:rPr lang="en-US"/>
              <a:pPr>
                <a:defRPr/>
              </a:pPr>
              <a:t>‹#›</a:t>
            </a:fld>
            <a:endParaRPr lang="en-US"/>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608530-4DB1-4BB5-A33B-EEAED288785D}" type="slidenum">
              <a:rPr lang="en-US"/>
              <a:pPr>
                <a:defRPr/>
              </a:pPr>
              <a:t>‹#›</a:t>
            </a:fld>
            <a:endParaRPr lang="en-US"/>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FC3F4B7-0077-4F64-8E06-6329C83E3D75}" type="slidenum">
              <a:rPr lang="en-US"/>
              <a:pPr>
                <a:defRPr/>
              </a:pPr>
              <a:t>‹#›</a:t>
            </a:fld>
            <a:endParaRPr lang="en-US"/>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E9E0518-F01C-4825-9625-9784E89B4EB3}" type="slidenum">
              <a:rPr lang="en-US"/>
              <a:pPr>
                <a:defRPr/>
              </a:pPr>
              <a:t>‹#›</a:t>
            </a:fld>
            <a:endParaRPr lang="en-US"/>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B88D85D-7A5F-46BA-AEA7-DD9D0B9495F3}" type="slidenum">
              <a:rPr lang="en-US"/>
              <a:pPr>
                <a:defRPr/>
              </a:pPr>
              <a:t>‹#›</a:t>
            </a:fld>
            <a:endParaRPr lang="en-US"/>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C48B607-396E-43C1-AE00-E6CBA7EBFF4F}" type="slidenum">
              <a:rPr lang="en-US"/>
              <a:pPr>
                <a:defRPr/>
              </a:pPr>
              <a:t>‹#›</a:t>
            </a:fld>
            <a:endParaRPr lang="en-US"/>
          </a:p>
        </p:txBody>
      </p:sp>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F0A640-4CBE-4826-8A11-A8BCFCDE919D}" type="slidenum">
              <a:rPr lang="en-US"/>
              <a:pPr>
                <a:defRPr/>
              </a:pPr>
              <a:t>‹#›</a:t>
            </a:fld>
            <a:endParaRPr lang="en-US"/>
          </a:p>
        </p:txBody>
      </p:sp>
    </p:spTree>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80CEB7-DC0F-49AE-8D2E-2C60D47972A5}" type="slidenum">
              <a:rPr lang="en-US"/>
              <a:pPr>
                <a:defRPr/>
              </a:pPr>
              <a:t>‹#›</a:t>
            </a:fld>
            <a:endParaRPr lang="en-US"/>
          </a:p>
        </p:txBody>
      </p:sp>
    </p:spTree>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CE27CDC-91F4-461B-A809-9CD41D438252}" type="slidenum">
              <a:rPr lang="en-US"/>
              <a:pPr>
                <a:defRPr/>
              </a:pPr>
              <a:t>‹#›</a:t>
            </a:fld>
            <a:endParaRPr lang="en-US"/>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0EB2F83-650B-4092-95B8-3ED5B78ECA16}" type="slidenum">
              <a:rPr lang="en-US"/>
              <a:pPr>
                <a:defRPr/>
              </a:pPr>
              <a:t>‹#›</a:t>
            </a:fld>
            <a:endParaRPr lang="en-US"/>
          </a:p>
        </p:txBody>
      </p:sp>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5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5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AA02CDE-C610-4B8E-B6C0-464CC24F3690}" type="slidenum">
              <a:rPr lang="en-US"/>
              <a:pPr>
                <a:defRPr/>
              </a:pPr>
              <a:t>‹#›</a:t>
            </a:fld>
            <a:endParaRPr lang="en-US"/>
          </a:p>
        </p:txBody>
      </p:sp>
    </p:spTree>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BF0A8C1-9B85-4AD6-B334-2556D296881F}" type="slidenum">
              <a:rPr lang="en-US"/>
              <a:pPr>
                <a:defRPr/>
              </a:pPr>
              <a:t>‹#›</a:t>
            </a:fld>
            <a:endParaRPr lang="en-US"/>
          </a:p>
        </p:txBody>
      </p:sp>
    </p:spTree>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9C7B408-F872-483D-91C0-5191AD323B45}" type="slidenum">
              <a:rPr lang="en-US"/>
              <a:pPr>
                <a:defRPr/>
              </a:pPr>
              <a:t>‹#›</a:t>
            </a:fld>
            <a:endParaRPr lang="en-US"/>
          </a:p>
        </p:txBody>
      </p:sp>
    </p:spTree>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E41C6B4-A061-4495-9287-7B1CE55F8E49}" type="slidenum">
              <a:rPr lang="en-US"/>
              <a:pPr>
                <a:defRPr/>
              </a:pPr>
              <a:t>‹#›</a:t>
            </a:fld>
            <a:endParaRPr lang="en-US"/>
          </a:p>
        </p:txBody>
      </p:sp>
    </p:spTree>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90A9A49-5B03-4A91-A239-A9E5CE261A09}" type="slidenum">
              <a:rPr lang="en-US"/>
              <a:pPr>
                <a:defRPr/>
              </a:pPr>
              <a:t>‹#›</a:t>
            </a:fld>
            <a:endParaRPr lang="en-US"/>
          </a:p>
        </p:txBody>
      </p:sp>
    </p:spTree>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CBE5ABA-6C61-4CB2-89AB-314FA782459A}" type="slidenum">
              <a:rPr lang="en-US"/>
              <a:pPr>
                <a:defRPr/>
              </a:pPr>
              <a:t>‹#›</a:t>
            </a:fld>
            <a:endParaRPr lang="en-US"/>
          </a:p>
        </p:txBody>
      </p:sp>
    </p:spTree>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CA9F96F-4C87-4764-9636-4359E564CF48}" type="slidenum">
              <a:rPr lang="en-US"/>
              <a:pPr>
                <a:defRPr/>
              </a:pPr>
              <a:t>‹#›</a:t>
            </a:fld>
            <a:endParaRPr lang="en-US"/>
          </a:p>
        </p:txBody>
      </p:sp>
    </p:spTree>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168BB50-1FEC-4028-A0E6-D38EA5B4EE79}" type="slidenum">
              <a:rPr lang="en-US"/>
              <a:pPr>
                <a:defRPr/>
              </a:pPr>
              <a:t>‹#›</a:t>
            </a:fld>
            <a:endParaRPr lang="en-US"/>
          </a:p>
        </p:txBody>
      </p:sp>
    </p:spTree>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725A693-0778-4687-ACCA-79A3E46E417F}" type="slidenum">
              <a:rPr lang="en-US"/>
              <a:pPr>
                <a:defRPr/>
              </a:pPr>
              <a:t>‹#›</a:t>
            </a:fld>
            <a:endParaRPr lang="en-US"/>
          </a:p>
        </p:txBody>
      </p:sp>
    </p:spTree>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DD4132B-98C6-4FFC-837D-60EAEFDD3247}" type="slidenum">
              <a:rPr lang="en-US"/>
              <a:pPr>
                <a:defRPr/>
              </a:pPr>
              <a:t>‹#›</a:t>
            </a:fld>
            <a:endParaRPr 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02C72E0-2ED3-47A1-9D09-5D66339E211D}" type="slidenum">
              <a:rPr lang="en-US"/>
              <a:pPr>
                <a:defRPr/>
              </a:pPr>
              <a:t>‹#›</a:t>
            </a:fld>
            <a:endParaRPr lang="en-US"/>
          </a:p>
        </p:txBody>
      </p:sp>
    </p:spTree>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5475A6F-2CFC-4B95-B86E-6CF9385009B9}" type="slidenum">
              <a:rPr lang="en-US"/>
              <a:pPr>
                <a:defRPr/>
              </a:pPr>
              <a:t>‹#›</a:t>
            </a:fld>
            <a:endParaRPr lang="en-US"/>
          </a:p>
        </p:txBody>
      </p:sp>
    </p:spTree>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30F7047-17EF-4A72-88BE-2C510418FA01}" type="slidenum">
              <a:rPr lang="en-US"/>
              <a:pPr>
                <a:defRPr/>
              </a:pPr>
              <a:t>‹#›</a:t>
            </a:fld>
            <a:endParaRPr lang="en-US"/>
          </a:p>
        </p:txBody>
      </p:sp>
    </p:spTree>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5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5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99ED42-726B-4AE6-98E1-330B868A91BF}" type="slidenum">
              <a:rPr lang="en-US"/>
              <a:pPr>
                <a:defRPr/>
              </a:pPr>
              <a:t>‹#›</a:t>
            </a:fld>
            <a:endParaRPr lang="en-US"/>
          </a:p>
        </p:txBody>
      </p:sp>
    </p:spTree>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E52327C-9C00-40CC-8256-B7F630C4D2A1}" type="slidenum">
              <a:rPr lang="en-US"/>
              <a:pPr>
                <a:defRPr/>
              </a:pPr>
              <a:t>‹#›</a:t>
            </a:fld>
            <a:endParaRPr lang="en-US"/>
          </a:p>
        </p:txBody>
      </p:sp>
    </p:spTree>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1379F88-0B39-4B43-A233-0F64CA1D1DCA}" type="slidenum">
              <a:rPr lang="en-US"/>
              <a:pPr>
                <a:defRPr/>
              </a:pPr>
              <a:t>‹#›</a:t>
            </a:fld>
            <a:endParaRPr lang="en-US"/>
          </a:p>
        </p:txBody>
      </p:sp>
    </p:spTree>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9353DE4-3B26-4762-933E-94C6D7369BA5}" type="slidenum">
              <a:rPr lang="en-US"/>
              <a:pPr>
                <a:defRPr/>
              </a:pPr>
              <a:t>‹#›</a:t>
            </a:fld>
            <a:endParaRPr lang="en-US"/>
          </a:p>
        </p:txBody>
      </p:sp>
    </p:spTree>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03F6BBB-845C-482C-9F38-0AA8CE5DF0D9}" type="slidenum">
              <a:rPr lang="en-US"/>
              <a:pPr>
                <a:defRPr/>
              </a:pPr>
              <a:t>‹#›</a:t>
            </a:fld>
            <a:endParaRPr lang="en-US"/>
          </a:p>
        </p:txBody>
      </p:sp>
    </p:spTree>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667231E-F624-408F-A8AF-83985E2C9875}" type="slidenum">
              <a:rPr lang="en-US"/>
              <a:pPr>
                <a:defRPr/>
              </a:pPr>
              <a:t>‹#›</a:t>
            </a:fld>
            <a:endParaRPr lang="en-US"/>
          </a:p>
        </p:txBody>
      </p:sp>
    </p:spTree>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034B31-98D7-4228-9340-ABDADC18966B}" type="slidenum">
              <a:rPr lang="en-US"/>
              <a:pPr>
                <a:defRPr/>
              </a:pPr>
              <a:t>‹#›</a:t>
            </a:fld>
            <a:endParaRPr lang="en-US"/>
          </a:p>
        </p:txBody>
      </p:sp>
    </p:spTree>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1B68B32-1477-4BBD-A3D8-A9CDF5B6C3F0}" type="slidenum">
              <a:rPr lang="en-US"/>
              <a:pPr>
                <a:defRPr/>
              </a:pPr>
              <a:t>‹#›</a:t>
            </a:fld>
            <a:endParaRPr 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01A811E-3272-4357-8EEF-750BF7BC22EC}" type="slidenum">
              <a:rPr lang="en-US"/>
              <a:pPr>
                <a:defRPr/>
              </a:pPr>
              <a:t>‹#›</a:t>
            </a:fld>
            <a:endParaRPr lang="en-US"/>
          </a:p>
        </p:txBody>
      </p:sp>
    </p:spTree>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6A88D3B-914E-45CC-A769-F7C1D5A25267}" type="slidenum">
              <a:rPr lang="en-US"/>
              <a:pPr>
                <a:defRPr/>
              </a:pPr>
              <a:t>‹#›</a:t>
            </a:fld>
            <a:endParaRPr lang="en-US"/>
          </a:p>
        </p:txBody>
      </p:sp>
    </p:spTree>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4A0C735-69C9-4DAF-A17E-01ADEF9DB1D8}" type="slidenum">
              <a:rPr lang="en-US"/>
              <a:pPr>
                <a:defRPr/>
              </a:pPr>
              <a:t>‹#›</a:t>
            </a:fld>
            <a:endParaRPr lang="en-US"/>
          </a:p>
        </p:txBody>
      </p:sp>
    </p:spTree>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F443A3-255B-48CB-8179-BDAA859AEDDD}" type="slidenum">
              <a:rPr lang="en-US"/>
              <a:pPr>
                <a:defRPr/>
              </a:pPr>
              <a:t>‹#›</a:t>
            </a:fld>
            <a:endParaRPr lang="en-US"/>
          </a:p>
        </p:txBody>
      </p:sp>
    </p:spTree>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B8ED6FB-6415-4AC9-8D1F-73A4373F9EAC}" type="slidenum">
              <a:rPr lang="en-US"/>
              <a:pPr>
                <a:defRPr/>
              </a:pPr>
              <a:t>‹#›</a:t>
            </a:fld>
            <a:endParaRPr lang="en-US"/>
          </a:p>
        </p:txBody>
      </p:sp>
    </p:spTree>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B89BD92-C7EC-4E67-97F9-EE712F412EB0}" type="slidenum">
              <a:rPr lang="en-US"/>
              <a:pPr>
                <a:defRPr/>
              </a:pPr>
              <a:t>‹#›</a:t>
            </a:fld>
            <a:endParaRPr lang="en-US"/>
          </a:p>
        </p:txBody>
      </p:sp>
    </p:spTree>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E4E2282-BE91-4F47-A1C2-BB832748B022}" type="slidenum">
              <a:rPr lang="en-US"/>
              <a:pPr>
                <a:defRPr/>
              </a:pPr>
              <a:t>‹#›</a:t>
            </a:fld>
            <a:endParaRPr lang="en-US"/>
          </a:p>
        </p:txBody>
      </p:sp>
    </p:spTree>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57B90A-EC70-4AFD-B5C8-2EEFFCD8ADBB}" type="slidenum">
              <a:rPr lang="en-US"/>
              <a:pPr>
                <a:defRPr/>
              </a:pPr>
              <a:t>‹#›</a:t>
            </a:fld>
            <a:endParaRPr lang="en-US"/>
          </a:p>
        </p:txBody>
      </p:sp>
    </p:spTree>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568B235-C1DE-46F5-A719-8228C4549649}" type="slidenum">
              <a:rPr lang="en-US"/>
              <a:pPr>
                <a:defRPr/>
              </a:pPr>
              <a:t>‹#›</a:t>
            </a:fld>
            <a:endParaRPr lang="en-US"/>
          </a:p>
        </p:txBody>
      </p:sp>
    </p:spTree>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0F0A5AF-E575-4CFC-B1C7-96CFF48BA21B}" type="slidenum">
              <a:rPr lang="en-US"/>
              <a:pPr>
                <a:defRPr/>
              </a:pPr>
              <a:t>‹#›</a:t>
            </a:fld>
            <a:endParaRPr lang="en-US"/>
          </a:p>
        </p:txBody>
      </p:sp>
    </p:spTree>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6CB290D-2F87-4A2A-A637-217B56588F4A}" type="slidenum">
              <a:rPr lang="en-US"/>
              <a:pPr>
                <a:defRPr/>
              </a:pPr>
              <a:t>‹#›</a:t>
            </a:fld>
            <a:endParaRPr lang="en-US"/>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5CD61F2-00DA-4DE5-BCBD-996CBF244D4B}" type="slidenum">
              <a:rPr lang="en-US"/>
              <a:pPr>
                <a:defRPr/>
              </a:pPr>
              <a:t>‹#›</a:t>
            </a:fld>
            <a:endParaRPr lang="en-US"/>
          </a:p>
        </p:txBody>
      </p:sp>
    </p:spTree>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1365F5C-0B2A-422D-96DA-5567D88A7CA7}" type="slidenum">
              <a:rPr lang="en-US"/>
              <a:pPr>
                <a:defRPr/>
              </a:pPr>
              <a:t>‹#›</a:t>
            </a:fld>
            <a:endParaRPr lang="en-US"/>
          </a:p>
        </p:txBody>
      </p:sp>
    </p:spTree>
  </p:cSld>
  <p:clrMapOvr>
    <a:masterClrMapping/>
  </p:clrMapOvr>
  <p:transition spd="slow">
    <p:pull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1EB648A-7CEF-4BC8-9FD0-DE27A14C3C97}" type="slidenum">
              <a:rPr lang="en-US"/>
              <a:pPr>
                <a:defRPr/>
              </a:pPr>
              <a:t>‹#›</a:t>
            </a:fld>
            <a:endParaRPr lang="en-US"/>
          </a:p>
        </p:txBody>
      </p:sp>
    </p:spTree>
  </p:cSld>
  <p:clrMapOvr>
    <a:masterClrMapping/>
  </p:clrMapOvr>
  <p:transition spd="slow">
    <p:pull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7EB4EF2-B469-4462-9F5F-364ABC9CDDFF}" type="slidenum">
              <a:rPr lang="en-US"/>
              <a:pPr>
                <a:defRPr/>
              </a:pPr>
              <a:t>‹#›</a:t>
            </a:fld>
            <a:endParaRPr lang="en-US"/>
          </a:p>
        </p:txBody>
      </p:sp>
    </p:spTree>
  </p:cSld>
  <p:clrMapOvr>
    <a:masterClrMapping/>
  </p:clrMapOvr>
  <p:transition spd="slow">
    <p:pull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0694993-CF8B-45F7-8E6F-E262B5793938}" type="slidenum">
              <a:rPr lang="en-US"/>
              <a:pPr>
                <a:defRPr/>
              </a:pPr>
              <a:t>‹#›</a:t>
            </a:fld>
            <a:endParaRPr lang="en-US"/>
          </a:p>
        </p:txBody>
      </p:sp>
    </p:spTree>
  </p:cSld>
  <p:clrMapOvr>
    <a:masterClrMapping/>
  </p:clrMapOvr>
  <p:transition spd="slow">
    <p:pull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AD92FC9-C86B-4358-857D-BD2532EB945F}" type="slidenum">
              <a:rPr lang="en-US"/>
              <a:pPr>
                <a:defRPr/>
              </a:pPr>
              <a:t>‹#›</a:t>
            </a:fld>
            <a:endParaRPr lang="en-US"/>
          </a:p>
        </p:txBody>
      </p:sp>
    </p:spTree>
  </p:cSld>
  <p:clrMapOvr>
    <a:masterClrMapping/>
  </p:clrMapOvr>
  <p:transition spd="slow">
    <p:pull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F0AFB7C-F8FC-4940-9FF8-E460E70A08E1}" type="slidenum">
              <a:rPr lang="en-US"/>
              <a:pPr>
                <a:defRPr/>
              </a:pPr>
              <a:t>‹#›</a:t>
            </a:fld>
            <a:endParaRPr lang="en-US"/>
          </a:p>
        </p:txBody>
      </p:sp>
    </p:spTree>
  </p:cSld>
  <p:clrMapOvr>
    <a:masterClrMapping/>
  </p:clrMapOvr>
  <p:transition spd="slow">
    <p:pull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F72E675-C487-4018-9E92-58C38E966065}" type="slidenum">
              <a:rPr lang="en-US"/>
              <a:pPr>
                <a:defRPr/>
              </a:pPr>
              <a:t>‹#›</a:t>
            </a:fld>
            <a:endParaRPr lang="en-US"/>
          </a:p>
        </p:txBody>
      </p:sp>
    </p:spTree>
  </p:cSld>
  <p:clrMapOvr>
    <a:masterClrMapping/>
  </p:clrMapOvr>
  <p:transition spd="slow">
    <p:pull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6E8FFAB-AE2E-4B40-A15F-06AB683A4FA5}" type="slidenum">
              <a:rPr lang="en-US"/>
              <a:pPr>
                <a:defRPr/>
              </a:pPr>
              <a:t>‹#›</a:t>
            </a:fld>
            <a:endParaRPr lang="en-US"/>
          </a:p>
        </p:txBody>
      </p:sp>
    </p:spTree>
  </p:cSld>
  <p:clrMapOvr>
    <a:masterClrMapping/>
  </p:clrMapOvr>
  <p:transition spd="slow">
    <p:pull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3D2E6DC-0BA5-4D8C-A775-001F608DC5B7}" type="slidenum">
              <a:rPr lang="en-US"/>
              <a:pPr>
                <a:defRPr/>
              </a:pPr>
              <a:t>‹#›</a:t>
            </a:fld>
            <a:endParaRPr lang="en-US"/>
          </a:p>
        </p:txBody>
      </p:sp>
    </p:spTree>
  </p:cSld>
  <p:clrMapOvr>
    <a:masterClrMapping/>
  </p:clrMapOvr>
  <p:transition spd="slow">
    <p:pull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E846111-F8BF-4F46-B581-B6DCD7648B1E}" type="slidenum">
              <a:rPr lang="en-US"/>
              <a:pPr>
                <a:defRPr/>
              </a:pPr>
              <a:t>‹#›</a:t>
            </a:fld>
            <a:endParaRPr lang="en-US"/>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15A2725-8E63-4A2F-972D-2EDCC947FAC5}" type="slidenum">
              <a:rPr lang="en-US"/>
              <a:pPr>
                <a:defRPr/>
              </a:pPr>
              <a:t>‹#›</a:t>
            </a:fld>
            <a:endParaRPr lang="en-US"/>
          </a:p>
        </p:txBody>
      </p:sp>
    </p:spTree>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1EE966E-2F09-43BB-A834-F79E9924A9BE}" type="slidenum">
              <a:rPr lang="en-US"/>
              <a:pPr>
                <a:defRPr/>
              </a:pPr>
              <a:t>‹#›</a:t>
            </a:fld>
            <a:endParaRPr lang="en-US"/>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13E0E17-042C-4A67-A45E-396AE62F834B}" type="slidenum">
              <a:rPr lang="en-US"/>
              <a:pPr>
                <a:defRPr/>
              </a:pPr>
              <a:t>‹#›</a:t>
            </a:fld>
            <a:endParaRPr 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5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57"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BB6F40E-70B3-4431-BD9D-E9192AD1DA9F}" type="slidenum">
              <a:rPr lang="en-US"/>
              <a:pPr>
                <a:defRPr/>
              </a:pPr>
              <a:t>‹#›</a:t>
            </a:fld>
            <a:endParaRPr lang="en-US"/>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FDDE117-24C7-4BF6-AE62-7480EB198E83}" type="slidenum">
              <a:rPr lang="en-US"/>
              <a:pPr>
                <a:defRPr/>
              </a:pPr>
              <a:t>‹#›</a:t>
            </a:fld>
            <a:endParaRPr 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2B216B0D-F28D-46A3-AD32-7C0E985398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ransition spd="slow">
    <p:random/>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975DE4B1-678D-4443-BFF3-9A3E62154E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5EA693A0-FDFD-4AAA-8A97-E79EBCDC40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D814E0ED-9002-47B5-B3A1-3F6A91AB0B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43474B9F-5661-4006-A0B9-68ECEDA58C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ransition spd="slow">
    <p:pull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E:\values &amp; spirituality\imgBkWings.jpg"/>
          <p:cNvPicPr>
            <a:picLocks noChangeAspect="1" noChangeArrowheads="1"/>
          </p:cNvPicPr>
          <p:nvPr/>
        </p:nvPicPr>
        <p:blipFill>
          <a:blip r:embed="rId3"/>
          <a:srcRect r="4579" b="11475"/>
          <a:stretch>
            <a:fillRect/>
          </a:stretch>
        </p:blipFill>
        <p:spPr bwMode="auto">
          <a:xfrm>
            <a:off x="2819400" y="1143000"/>
            <a:ext cx="2971800" cy="3576638"/>
          </a:xfrm>
          <a:prstGeom prst="rect">
            <a:avLst/>
          </a:prstGeom>
          <a:noFill/>
          <a:ln w="9525">
            <a:noFill/>
            <a:miter lim="800000"/>
            <a:headEnd/>
            <a:tailEnd/>
          </a:ln>
        </p:spPr>
      </p:pic>
      <p:sp>
        <p:nvSpPr>
          <p:cNvPr id="67587" name="Rectangle 4"/>
          <p:cNvSpPr>
            <a:spLocks noChangeArrowheads="1"/>
          </p:cNvSpPr>
          <p:nvPr/>
        </p:nvSpPr>
        <p:spPr bwMode="auto">
          <a:xfrm>
            <a:off x="609600" y="5029200"/>
            <a:ext cx="8001000" cy="1477963"/>
          </a:xfrm>
          <a:prstGeom prst="rect">
            <a:avLst/>
          </a:prstGeom>
          <a:noFill/>
          <a:ln w="9525">
            <a:noFill/>
            <a:miter lim="800000"/>
            <a:headEnd/>
            <a:tailEnd/>
          </a:ln>
        </p:spPr>
        <p:txBody>
          <a:bodyPr>
            <a:spAutoFit/>
          </a:bodyPr>
          <a:lstStyle/>
          <a:p>
            <a:pPr algn="ctr"/>
            <a:r>
              <a:rPr lang="en-US" sz="2400" b="1">
                <a:solidFill>
                  <a:srgbClr val="FF0000"/>
                </a:solidFill>
                <a:latin typeface="Tahoma" pitchFamily="34" charset="0"/>
              </a:rPr>
              <a:t>BRAHMA KUMARIS EDUCATION WING, RE &amp; R F </a:t>
            </a:r>
            <a:endParaRPr lang="en-US" sz="2400" b="1">
              <a:solidFill>
                <a:srgbClr val="009900"/>
              </a:solidFill>
              <a:latin typeface="Tahoma" pitchFamily="34" charset="0"/>
            </a:endParaRPr>
          </a:p>
          <a:p>
            <a:pPr algn="ctr"/>
            <a:r>
              <a:rPr lang="en-US" b="1">
                <a:solidFill>
                  <a:srgbClr val="009900"/>
                </a:solidFill>
                <a:latin typeface="Tahoma" pitchFamily="34" charset="0"/>
              </a:rPr>
              <a:t>InTechinical Collaboration with </a:t>
            </a:r>
          </a:p>
          <a:p>
            <a:pPr algn="ctr"/>
            <a:r>
              <a:rPr lang="en-US" sz="2400" b="1">
                <a:solidFill>
                  <a:srgbClr val="FF0000"/>
                </a:solidFill>
                <a:latin typeface="Tahoma" pitchFamily="34" charset="0"/>
              </a:rPr>
              <a:t>Yashwant rao Chavan Maharashtra Open University, Nashik </a:t>
            </a:r>
          </a:p>
        </p:txBody>
      </p:sp>
      <p:sp>
        <p:nvSpPr>
          <p:cNvPr id="67588" name="Rectangle 5"/>
          <p:cNvSpPr>
            <a:spLocks noChangeArrowheads="1"/>
          </p:cNvSpPr>
          <p:nvPr/>
        </p:nvSpPr>
        <p:spPr bwMode="auto">
          <a:xfrm>
            <a:off x="0" y="0"/>
            <a:ext cx="9144000" cy="2062163"/>
          </a:xfrm>
          <a:prstGeom prst="rect">
            <a:avLst/>
          </a:prstGeom>
          <a:noFill/>
          <a:ln w="9525">
            <a:noFill/>
            <a:miter lim="800000"/>
            <a:headEnd/>
            <a:tailEnd/>
          </a:ln>
        </p:spPr>
        <p:txBody>
          <a:bodyPr>
            <a:spAutoFit/>
          </a:bodyPr>
          <a:lstStyle/>
          <a:p>
            <a:pPr algn="ctr"/>
            <a:r>
              <a:rPr lang="en-US" sz="3200" b="1">
                <a:solidFill>
                  <a:srgbClr val="FF0000"/>
                </a:solidFill>
                <a:latin typeface="Tahoma" pitchFamily="34" charset="0"/>
              </a:rPr>
              <a:t> BACHELOR OF ARTS  IN VALUES &amp; SPIRITUAL EDU.</a:t>
            </a:r>
          </a:p>
          <a:p>
            <a:pPr algn="ctr"/>
            <a:r>
              <a:rPr lang="en-US" sz="3200" b="1">
                <a:solidFill>
                  <a:srgbClr val="009900"/>
                </a:solidFill>
                <a:latin typeface="Tahoma" pitchFamily="34" charset="0"/>
              </a:rPr>
              <a:t>(Under ‘Yash-Brahma’ Project )</a:t>
            </a:r>
          </a:p>
          <a:p>
            <a:pPr algn="ctr"/>
            <a:r>
              <a:rPr lang="en-US" sz="3200" b="1">
                <a:solidFill>
                  <a:srgbClr val="FF0000"/>
                </a:solidFill>
                <a:latin typeface="Tahoma" pitchFamily="34" charset="0"/>
              </a:rPr>
              <a:t> </a:t>
            </a: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228600" y="1790700"/>
            <a:ext cx="87630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eaLnBrk="0" hangingPunct="0">
              <a:defRPr sz="2400">
                <a:solidFill>
                  <a:schemeClr val="tx1"/>
                </a:solidFill>
                <a:latin typeface="Times New Roman" charset="0"/>
              </a:defRPr>
            </a:lvl2pPr>
            <a:lvl3pPr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lnSpc>
                <a:spcPct val="110000"/>
              </a:lnSpc>
              <a:spcBef>
                <a:spcPct val="20000"/>
              </a:spcBef>
              <a:spcAft>
                <a:spcPts val="0"/>
              </a:spcAft>
              <a:buFont typeface="Arial" charset="0"/>
              <a:buNone/>
              <a:defRPr/>
            </a:pPr>
            <a:r>
              <a:rPr lang="en-US" b="1" dirty="0">
                <a:solidFill>
                  <a:srgbClr val="FF0000"/>
                </a:solidFill>
                <a:latin typeface="Calibri" pitchFamily="34" charset="0"/>
                <a:cs typeface="+mn-cs"/>
              </a:rPr>
              <a:t>Medium: Hindi / English/Marathi</a:t>
            </a:r>
          </a:p>
          <a:p>
            <a:pPr eaLnBrk="1" fontAlgn="auto" hangingPunct="1">
              <a:lnSpc>
                <a:spcPct val="110000"/>
              </a:lnSpc>
              <a:spcBef>
                <a:spcPct val="20000"/>
              </a:spcBef>
              <a:spcAft>
                <a:spcPts val="0"/>
              </a:spcAft>
              <a:defRPr/>
            </a:pPr>
            <a:r>
              <a:rPr lang="en-US" b="1" dirty="0">
                <a:solidFill>
                  <a:srgbClr val="00B050"/>
                </a:solidFill>
                <a:latin typeface="Calibri" pitchFamily="34" charset="0"/>
                <a:cs typeface="+mn-cs"/>
              </a:rPr>
              <a:t>Subjects of </a:t>
            </a:r>
            <a:r>
              <a:rPr lang="en-US" b="1" dirty="0" smtClean="0">
                <a:solidFill>
                  <a:srgbClr val="00B050"/>
                </a:solidFill>
                <a:latin typeface="Calibri" pitchFamily="34" charset="0"/>
                <a:cs typeface="+mn-cs"/>
              </a:rPr>
              <a:t>Study</a:t>
            </a:r>
          </a:p>
          <a:p>
            <a:pPr marL="514350" indent="-514350" eaLnBrk="1" fontAlgn="auto" hangingPunct="1">
              <a:lnSpc>
                <a:spcPct val="110000"/>
              </a:lnSpc>
              <a:spcBef>
                <a:spcPct val="20000"/>
              </a:spcBef>
              <a:spcAft>
                <a:spcPts val="0"/>
              </a:spcAft>
              <a:buFontTx/>
              <a:buAutoNum type="arabicPeriod"/>
              <a:defRPr/>
            </a:pPr>
            <a:r>
              <a:rPr lang="en-US" b="1" dirty="0" smtClean="0">
                <a:latin typeface="Calibri" pitchFamily="34" charset="0"/>
                <a:cs typeface="+mn-cs"/>
              </a:rPr>
              <a:t>Foundation </a:t>
            </a:r>
            <a:r>
              <a:rPr lang="en-US" b="1" dirty="0">
                <a:latin typeface="Calibri" pitchFamily="34" charset="0"/>
                <a:cs typeface="+mn-cs"/>
              </a:rPr>
              <a:t>Course in Self Study </a:t>
            </a:r>
            <a:r>
              <a:rPr lang="en-US" b="1" dirty="0" smtClean="0">
                <a:latin typeface="Calibri" pitchFamily="34" charset="0"/>
                <a:cs typeface="+mn-cs"/>
              </a:rPr>
              <a:t>Skills</a:t>
            </a:r>
          </a:p>
          <a:p>
            <a:pPr marL="514350" indent="-514350" eaLnBrk="1" fontAlgn="auto" hangingPunct="1">
              <a:lnSpc>
                <a:spcPct val="110000"/>
              </a:lnSpc>
              <a:spcBef>
                <a:spcPct val="20000"/>
              </a:spcBef>
              <a:spcAft>
                <a:spcPts val="0"/>
              </a:spcAft>
              <a:buFontTx/>
              <a:buAutoNum type="arabicPeriod"/>
              <a:defRPr/>
            </a:pPr>
            <a:r>
              <a:rPr lang="en-US" b="1" dirty="0" smtClean="0">
                <a:latin typeface="Calibri" pitchFamily="34" charset="0"/>
                <a:cs typeface="+mn-cs"/>
              </a:rPr>
              <a:t>Foundation </a:t>
            </a:r>
            <a:r>
              <a:rPr lang="en-US" b="1" dirty="0">
                <a:latin typeface="Calibri" pitchFamily="34" charset="0"/>
                <a:cs typeface="+mn-cs"/>
              </a:rPr>
              <a:t>Course in Hindi &amp; </a:t>
            </a:r>
            <a:r>
              <a:rPr lang="en-US" b="1" dirty="0" smtClean="0">
                <a:latin typeface="Calibri" pitchFamily="34" charset="0"/>
                <a:cs typeface="+mn-cs"/>
              </a:rPr>
              <a:t>English</a:t>
            </a:r>
          </a:p>
          <a:p>
            <a:pPr marL="514350" indent="-514350" eaLnBrk="1" fontAlgn="auto" hangingPunct="1">
              <a:lnSpc>
                <a:spcPct val="110000"/>
              </a:lnSpc>
              <a:spcBef>
                <a:spcPct val="20000"/>
              </a:spcBef>
              <a:spcAft>
                <a:spcPts val="0"/>
              </a:spcAft>
              <a:buFontTx/>
              <a:buAutoNum type="arabicPeriod"/>
              <a:defRPr/>
            </a:pPr>
            <a:r>
              <a:rPr lang="en-US" b="1" dirty="0" smtClean="0">
                <a:latin typeface="Calibri" pitchFamily="34" charset="0"/>
                <a:cs typeface="+mn-cs"/>
              </a:rPr>
              <a:t>Methods </a:t>
            </a:r>
            <a:r>
              <a:rPr lang="en-US" b="1" dirty="0">
                <a:latin typeface="Calibri" pitchFamily="34" charset="0"/>
                <a:cs typeface="+mn-cs"/>
              </a:rPr>
              <a:t>of Meditation &amp; </a:t>
            </a:r>
            <a:r>
              <a:rPr lang="en-US" b="1" dirty="0" err="1" smtClean="0">
                <a:latin typeface="Calibri" pitchFamily="34" charset="0"/>
                <a:cs typeface="+mn-cs"/>
              </a:rPr>
              <a:t>Rajyoga</a:t>
            </a:r>
            <a:endParaRPr lang="en-US" b="1" dirty="0" smtClean="0">
              <a:latin typeface="Calibri" pitchFamily="34" charset="0"/>
              <a:cs typeface="+mn-cs"/>
            </a:endParaRPr>
          </a:p>
          <a:p>
            <a:pPr marL="514350" indent="-514350" eaLnBrk="1" fontAlgn="auto" hangingPunct="1">
              <a:lnSpc>
                <a:spcPct val="110000"/>
              </a:lnSpc>
              <a:spcBef>
                <a:spcPct val="20000"/>
              </a:spcBef>
              <a:spcAft>
                <a:spcPts val="0"/>
              </a:spcAft>
              <a:buFontTx/>
              <a:buAutoNum type="arabicPeriod"/>
              <a:defRPr/>
            </a:pPr>
            <a:r>
              <a:rPr lang="en-US" b="1" dirty="0" smtClean="0">
                <a:latin typeface="Calibri" pitchFamily="34" charset="0"/>
                <a:cs typeface="+mn-cs"/>
              </a:rPr>
              <a:t>Values </a:t>
            </a:r>
            <a:r>
              <a:rPr lang="en-US" b="1" dirty="0">
                <a:latin typeface="Calibri" pitchFamily="34" charset="0"/>
                <a:cs typeface="+mn-cs"/>
              </a:rPr>
              <a:t>for Meaningful </a:t>
            </a:r>
            <a:r>
              <a:rPr lang="en-US" b="1" dirty="0" smtClean="0">
                <a:latin typeface="Calibri" pitchFamily="34" charset="0"/>
                <a:cs typeface="+mn-cs"/>
              </a:rPr>
              <a:t>Living</a:t>
            </a:r>
          </a:p>
          <a:p>
            <a:pPr marL="514350" indent="-514350" eaLnBrk="1" fontAlgn="auto" hangingPunct="1">
              <a:lnSpc>
                <a:spcPct val="110000"/>
              </a:lnSpc>
              <a:spcBef>
                <a:spcPct val="20000"/>
              </a:spcBef>
              <a:spcAft>
                <a:spcPts val="0"/>
              </a:spcAft>
              <a:buFontTx/>
              <a:buAutoNum type="arabicPeriod"/>
              <a:defRPr/>
            </a:pPr>
            <a:r>
              <a:rPr lang="en-US" b="1" dirty="0" smtClean="0">
                <a:latin typeface="Calibri" pitchFamily="34" charset="0"/>
                <a:cs typeface="+mn-cs"/>
              </a:rPr>
              <a:t>Exploring Spirituality</a:t>
            </a:r>
          </a:p>
          <a:p>
            <a:pPr marL="514350" indent="-514350" eaLnBrk="1" fontAlgn="auto" hangingPunct="1">
              <a:lnSpc>
                <a:spcPct val="110000"/>
              </a:lnSpc>
              <a:spcBef>
                <a:spcPct val="20000"/>
              </a:spcBef>
              <a:spcAft>
                <a:spcPts val="0"/>
              </a:spcAft>
              <a:buFontTx/>
              <a:buAutoNum type="arabicPeriod"/>
              <a:defRPr/>
            </a:pPr>
            <a:r>
              <a:rPr lang="en-US" b="1" dirty="0" smtClean="0">
                <a:latin typeface="Calibri" pitchFamily="34" charset="0"/>
                <a:cs typeface="+mn-cs"/>
              </a:rPr>
              <a:t>Practical-Consistent </a:t>
            </a:r>
            <a:r>
              <a:rPr lang="en-US" b="1" dirty="0">
                <a:latin typeface="Calibri" pitchFamily="34" charset="0"/>
                <a:cs typeface="+mn-cs"/>
              </a:rPr>
              <a:t>Spiritual Progress</a:t>
            </a:r>
          </a:p>
          <a:p>
            <a:pPr lvl="1" algn="just" eaLnBrk="1" fontAlgn="auto" hangingPunct="1">
              <a:spcBef>
                <a:spcPct val="20000"/>
              </a:spcBef>
              <a:spcAft>
                <a:spcPts val="0"/>
              </a:spcAft>
              <a:buFont typeface="Arial" charset="0"/>
              <a:buChar char="•"/>
              <a:defRPr/>
            </a:pPr>
            <a:endParaRPr lang="en-US" b="1" dirty="0">
              <a:latin typeface="Calibri" pitchFamily="34" charset="0"/>
              <a:cs typeface="+mn-cs"/>
            </a:endParaRPr>
          </a:p>
          <a:p>
            <a:pPr algn="just" eaLnBrk="1" fontAlgn="auto" hangingPunct="1">
              <a:spcBef>
                <a:spcPct val="20000"/>
              </a:spcBef>
              <a:spcAft>
                <a:spcPts val="0"/>
              </a:spcAft>
              <a:buFont typeface="Arial" charset="0"/>
              <a:buChar char="•"/>
              <a:defRPr/>
            </a:pPr>
            <a:endParaRPr lang="en-US" b="1" dirty="0">
              <a:latin typeface="Calibri" pitchFamily="34" charset="0"/>
              <a:cs typeface="+mn-cs"/>
            </a:endParaRPr>
          </a:p>
          <a:p>
            <a:pPr marL="0" lvl="2" eaLnBrk="1" fontAlgn="auto" hangingPunct="1">
              <a:lnSpc>
                <a:spcPct val="110000"/>
              </a:lnSpc>
              <a:spcBef>
                <a:spcPct val="20000"/>
              </a:spcBef>
              <a:spcAft>
                <a:spcPts val="0"/>
              </a:spcAft>
              <a:defRPr/>
            </a:pPr>
            <a:endParaRPr lang="en-US" b="1" dirty="0">
              <a:solidFill>
                <a:srgbClr val="FF0000"/>
              </a:solidFill>
              <a:latin typeface="Calibri" pitchFamily="34" charset="0"/>
              <a:cs typeface="+mn-cs"/>
            </a:endParaRPr>
          </a:p>
          <a:p>
            <a:pPr algn="just" eaLnBrk="1" fontAlgn="auto" hangingPunct="1">
              <a:lnSpc>
                <a:spcPct val="110000"/>
              </a:lnSpc>
              <a:spcBef>
                <a:spcPct val="20000"/>
              </a:spcBef>
              <a:spcAft>
                <a:spcPts val="0"/>
              </a:spcAft>
              <a:buFont typeface="Arial" charset="0"/>
              <a:buNone/>
              <a:defRPr/>
            </a:pPr>
            <a:endParaRPr lang="en-US" b="1" dirty="0">
              <a:latin typeface="Calibri" pitchFamily="34" charset="0"/>
              <a:cs typeface="+mn-cs"/>
            </a:endParaRPr>
          </a:p>
        </p:txBody>
      </p:sp>
      <p:sp>
        <p:nvSpPr>
          <p:cNvPr id="3" name="Title 1"/>
          <p:cNvSpPr txBox="1">
            <a:spLocks/>
          </p:cNvSpPr>
          <p:nvPr/>
        </p:nvSpPr>
        <p:spPr>
          <a:xfrm>
            <a:off x="-152400" y="228600"/>
            <a:ext cx="9296400" cy="1258888"/>
          </a:xfrm>
          <a:prstGeom prst="rect">
            <a:avLst/>
          </a:prstGeom>
        </p:spPr>
        <p:txBody>
          <a:bodyPr/>
          <a:lstStyle/>
          <a:p>
            <a:pPr algn="ctr" eaLnBrk="0" fontAlgn="auto" hangingPunct="0">
              <a:spcBef>
                <a:spcPts val="0"/>
              </a:spcBef>
              <a:spcAft>
                <a:spcPts val="0"/>
              </a:spcAft>
              <a:defRPr/>
            </a:pPr>
            <a:r>
              <a:rPr lang="en-US" sz="3200" b="1" kern="0" dirty="0">
                <a:solidFill>
                  <a:schemeClr val="tx2"/>
                </a:solidFill>
                <a:latin typeface="+mj-lt"/>
                <a:ea typeface="+mj-ea"/>
                <a:cs typeface="+mj-cs"/>
              </a:rPr>
              <a:t>Diploma in Values &amp; Spiritual Education</a:t>
            </a:r>
          </a:p>
          <a:p>
            <a:pPr algn="ctr" eaLnBrk="0" fontAlgn="auto" hangingPunct="0">
              <a:spcBef>
                <a:spcPts val="0"/>
              </a:spcBef>
              <a:spcAft>
                <a:spcPts val="0"/>
              </a:spcAft>
              <a:defRPr/>
            </a:pPr>
            <a:r>
              <a:rPr lang="en-US" sz="3200" b="1" dirty="0">
                <a:solidFill>
                  <a:schemeClr val="accent1"/>
                </a:solidFill>
                <a:latin typeface="+mn-lt"/>
                <a:cs typeface="+mn-cs"/>
              </a:rPr>
              <a:t>(First Year of B.A. in  V&amp; SE)</a:t>
            </a:r>
          </a:p>
          <a:p>
            <a:pPr algn="ctr" eaLnBrk="0" fontAlgn="auto" hangingPunct="0">
              <a:spcBef>
                <a:spcPts val="0"/>
              </a:spcBef>
              <a:spcAft>
                <a:spcPts val="0"/>
              </a:spcAft>
              <a:defRPr/>
            </a:pPr>
            <a:endParaRPr lang="en-US" sz="3200" b="1" kern="0" dirty="0">
              <a:solidFill>
                <a:schemeClr val="tx2"/>
              </a:solidFill>
              <a:latin typeface="+mj-lt"/>
              <a:ea typeface="+mj-ea"/>
              <a:cs typeface="+mj-cs"/>
            </a:endParaRPr>
          </a:p>
        </p:txBody>
      </p:sp>
      <p:pic>
        <p:nvPicPr>
          <p:cNvPr id="76804" name="Picture 2"/>
          <p:cNvPicPr>
            <a:picLocks noChangeAspect="1" noChangeArrowheads="1"/>
          </p:cNvPicPr>
          <p:nvPr/>
        </p:nvPicPr>
        <p:blipFill>
          <a:blip r:embed="rId2"/>
          <a:srcRect/>
          <a:stretch>
            <a:fillRect/>
          </a:stretch>
        </p:blipFill>
        <p:spPr bwMode="auto">
          <a:xfrm>
            <a:off x="6170613" y="2590800"/>
            <a:ext cx="2820987" cy="2928938"/>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81000" y="1905000"/>
            <a:ext cx="81534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fontAlgn="auto">
              <a:lnSpc>
                <a:spcPct val="110000"/>
              </a:lnSpc>
              <a:spcBef>
                <a:spcPct val="20000"/>
              </a:spcBef>
              <a:spcAft>
                <a:spcPts val="0"/>
              </a:spcAft>
              <a:buFont typeface="Arial" charset="0"/>
              <a:buNone/>
              <a:defRPr/>
            </a:pPr>
            <a:r>
              <a:rPr lang="en-US" sz="2800" b="1" dirty="0" smtClean="0">
                <a:solidFill>
                  <a:srgbClr val="FF0000"/>
                </a:solidFill>
                <a:latin typeface="Calibri" pitchFamily="34" charset="0"/>
                <a:cs typeface="+mn-cs"/>
              </a:rPr>
              <a:t>Medium</a:t>
            </a:r>
            <a:r>
              <a:rPr lang="en-US" sz="2800" b="1" dirty="0">
                <a:solidFill>
                  <a:srgbClr val="FF0000"/>
                </a:solidFill>
                <a:latin typeface="Calibri" pitchFamily="34" charset="0"/>
                <a:cs typeface="+mn-cs"/>
              </a:rPr>
              <a:t>: Hindi / English/Marathi</a:t>
            </a:r>
          </a:p>
          <a:p>
            <a:pPr fontAlgn="auto">
              <a:lnSpc>
                <a:spcPct val="110000"/>
              </a:lnSpc>
              <a:spcBef>
                <a:spcPct val="20000"/>
              </a:spcBef>
              <a:spcAft>
                <a:spcPts val="0"/>
              </a:spcAft>
              <a:buFont typeface="Arial" charset="0"/>
              <a:buNone/>
              <a:defRPr/>
            </a:pPr>
            <a:r>
              <a:rPr lang="en-US" sz="2800" b="1" dirty="0" smtClean="0">
                <a:solidFill>
                  <a:srgbClr val="FF0000"/>
                </a:solidFill>
                <a:cs typeface="+mn-cs"/>
              </a:rPr>
              <a:t> </a:t>
            </a:r>
            <a:r>
              <a:rPr lang="en-US" sz="2800" b="1" dirty="0" smtClean="0">
                <a:solidFill>
                  <a:srgbClr val="00B050"/>
                </a:solidFill>
                <a:cs typeface="+mn-cs"/>
              </a:rPr>
              <a:t>Subjects of Study</a:t>
            </a:r>
          </a:p>
          <a:p>
            <a:pPr marL="514350" indent="-514350" fontAlgn="auto">
              <a:lnSpc>
                <a:spcPct val="110000"/>
              </a:lnSpc>
              <a:spcBef>
                <a:spcPct val="20000"/>
              </a:spcBef>
              <a:spcAft>
                <a:spcPts val="0"/>
              </a:spcAft>
              <a:buFont typeface="Arial" charset="0"/>
              <a:buAutoNum type="arabicPeriod"/>
              <a:defRPr/>
            </a:pPr>
            <a:r>
              <a:rPr lang="en-US" sz="2800" b="1" dirty="0" smtClean="0">
                <a:cs typeface="+mn-cs"/>
              </a:rPr>
              <a:t>Personality Development</a:t>
            </a:r>
          </a:p>
          <a:p>
            <a:pPr marL="514350" indent="-514350" fontAlgn="auto">
              <a:lnSpc>
                <a:spcPct val="110000"/>
              </a:lnSpc>
              <a:spcBef>
                <a:spcPct val="20000"/>
              </a:spcBef>
              <a:spcAft>
                <a:spcPts val="0"/>
              </a:spcAft>
              <a:buFont typeface="Arial" charset="0"/>
              <a:buAutoNum type="arabicPeriod"/>
              <a:defRPr/>
            </a:pPr>
            <a:r>
              <a:rPr lang="en-US" sz="2800" b="1" dirty="0" smtClean="0">
                <a:cs typeface="+mn-cs"/>
              </a:rPr>
              <a:t>I &amp; My Social Behavior</a:t>
            </a:r>
          </a:p>
          <a:p>
            <a:pPr marL="514350" indent="-514350" fontAlgn="auto">
              <a:lnSpc>
                <a:spcPct val="110000"/>
              </a:lnSpc>
              <a:spcBef>
                <a:spcPct val="20000"/>
              </a:spcBef>
              <a:spcAft>
                <a:spcPts val="0"/>
              </a:spcAft>
              <a:buFont typeface="Arial" charset="0"/>
              <a:buAutoNum type="arabicPeriod"/>
              <a:defRPr/>
            </a:pPr>
            <a:r>
              <a:rPr lang="en-US" sz="2800" b="1" dirty="0" smtClean="0">
                <a:cs typeface="+mn-cs"/>
              </a:rPr>
              <a:t>Environmental Awareness</a:t>
            </a:r>
          </a:p>
          <a:p>
            <a:pPr marL="514350" indent="-514350" fontAlgn="auto">
              <a:lnSpc>
                <a:spcPct val="110000"/>
              </a:lnSpc>
              <a:spcBef>
                <a:spcPct val="20000"/>
              </a:spcBef>
              <a:spcAft>
                <a:spcPts val="0"/>
              </a:spcAft>
              <a:buFont typeface="Arial" charset="0"/>
              <a:buAutoNum type="arabicPeriod"/>
              <a:defRPr/>
            </a:pPr>
            <a:r>
              <a:rPr lang="en-US" sz="2800" b="1" dirty="0" smtClean="0">
                <a:cs typeface="+mn-cs"/>
              </a:rPr>
              <a:t>Values for Successful Living</a:t>
            </a:r>
          </a:p>
          <a:p>
            <a:pPr marL="514350" indent="-514350" fontAlgn="auto">
              <a:lnSpc>
                <a:spcPct val="110000"/>
              </a:lnSpc>
              <a:spcBef>
                <a:spcPct val="20000"/>
              </a:spcBef>
              <a:spcAft>
                <a:spcPts val="0"/>
              </a:spcAft>
              <a:buFont typeface="Arial" charset="0"/>
              <a:buAutoNum type="arabicPeriod"/>
              <a:defRPr/>
            </a:pPr>
            <a:r>
              <a:rPr lang="en-US" sz="2800" b="1" dirty="0" smtClean="0">
                <a:cs typeface="+mn-cs"/>
              </a:rPr>
              <a:t>Principles of Purposeful Living</a:t>
            </a:r>
          </a:p>
          <a:p>
            <a:pPr marL="514350" indent="-514350" fontAlgn="auto">
              <a:lnSpc>
                <a:spcPct val="110000"/>
              </a:lnSpc>
              <a:spcBef>
                <a:spcPct val="20000"/>
              </a:spcBef>
              <a:spcAft>
                <a:spcPts val="0"/>
              </a:spcAft>
              <a:buFont typeface="Arial" charset="0"/>
              <a:buAutoNum type="arabicPeriod"/>
              <a:defRPr/>
            </a:pPr>
            <a:r>
              <a:rPr lang="en-US" sz="2800" b="1" dirty="0" smtClean="0">
                <a:cs typeface="+mn-cs"/>
              </a:rPr>
              <a:t>Practical- Personal Progress</a:t>
            </a:r>
          </a:p>
          <a:p>
            <a:pPr marL="514350" indent="-514350" fontAlgn="auto">
              <a:lnSpc>
                <a:spcPct val="110000"/>
              </a:lnSpc>
              <a:spcBef>
                <a:spcPct val="20000"/>
              </a:spcBef>
              <a:spcAft>
                <a:spcPts val="0"/>
              </a:spcAft>
              <a:buFont typeface="Arial" charset="0"/>
              <a:buAutoNum type="arabicPeriod"/>
              <a:defRPr/>
            </a:pPr>
            <a:endParaRPr lang="en-US" sz="2800" b="1" dirty="0" smtClean="0">
              <a:solidFill>
                <a:srgbClr val="FF0000"/>
              </a:solidFill>
              <a:cs typeface="+mn-cs"/>
            </a:endParaRPr>
          </a:p>
          <a:p>
            <a:pPr lvl="2" algn="just" fontAlgn="auto">
              <a:lnSpc>
                <a:spcPct val="110000"/>
              </a:lnSpc>
              <a:spcBef>
                <a:spcPct val="20000"/>
              </a:spcBef>
              <a:spcAft>
                <a:spcPts val="0"/>
              </a:spcAft>
              <a:buFont typeface="Arial" charset="0"/>
              <a:buChar char="•"/>
              <a:defRPr/>
            </a:pPr>
            <a:endParaRPr lang="en-US" sz="1800" b="1" dirty="0" smtClean="0">
              <a:cs typeface="+mn-cs"/>
            </a:endParaRPr>
          </a:p>
          <a:p>
            <a:pPr algn="just" fontAlgn="auto">
              <a:lnSpc>
                <a:spcPct val="110000"/>
              </a:lnSpc>
              <a:spcBef>
                <a:spcPct val="20000"/>
              </a:spcBef>
              <a:spcAft>
                <a:spcPts val="0"/>
              </a:spcAft>
              <a:buFont typeface="Arial" charset="0"/>
              <a:buNone/>
              <a:defRPr/>
            </a:pPr>
            <a:endParaRPr lang="en-US" sz="2000" b="1" dirty="0" smtClean="0">
              <a:cs typeface="+mn-cs"/>
            </a:endParaRPr>
          </a:p>
        </p:txBody>
      </p:sp>
      <p:pic>
        <p:nvPicPr>
          <p:cNvPr id="77827" name="Picture 3" descr="Tulips.jpg"/>
          <p:cNvPicPr>
            <a:picLocks noChangeAspect="1"/>
          </p:cNvPicPr>
          <p:nvPr/>
        </p:nvPicPr>
        <p:blipFill>
          <a:blip r:embed="rId2"/>
          <a:srcRect/>
          <a:stretch>
            <a:fillRect/>
          </a:stretch>
        </p:blipFill>
        <p:spPr bwMode="auto">
          <a:xfrm>
            <a:off x="5867400" y="2819400"/>
            <a:ext cx="3048000" cy="3162300"/>
          </a:xfrm>
          <a:prstGeom prst="rect">
            <a:avLst/>
          </a:prstGeom>
          <a:noFill/>
          <a:ln w="9525">
            <a:noFill/>
            <a:miter lim="800000"/>
            <a:headEnd/>
            <a:tailEnd/>
          </a:ln>
        </p:spPr>
      </p:pic>
      <p:sp>
        <p:nvSpPr>
          <p:cNvPr id="4" name="TextBox 3"/>
          <p:cNvSpPr txBox="1"/>
          <p:nvPr/>
        </p:nvSpPr>
        <p:spPr>
          <a:xfrm>
            <a:off x="0" y="334963"/>
            <a:ext cx="9144000" cy="1766887"/>
          </a:xfrm>
          <a:prstGeom prst="rect">
            <a:avLst/>
          </a:prstGeom>
          <a:noFill/>
        </p:spPr>
        <p:txBody>
          <a:bodyPr>
            <a:spAutoFit/>
          </a:bodyPr>
          <a:lstStyle/>
          <a:p>
            <a:pPr algn="ctr" fontAlgn="auto">
              <a:lnSpc>
                <a:spcPct val="110000"/>
              </a:lnSpc>
              <a:spcBef>
                <a:spcPct val="20000"/>
              </a:spcBef>
              <a:spcAft>
                <a:spcPts val="0"/>
              </a:spcAft>
              <a:buFont typeface="Arial" charset="0"/>
              <a:buNone/>
              <a:defRPr/>
            </a:pPr>
            <a:r>
              <a:rPr lang="en-US" sz="3200" b="1" dirty="0">
                <a:solidFill>
                  <a:schemeClr val="accent6"/>
                </a:solidFill>
                <a:latin typeface="+mn-lt"/>
                <a:cs typeface="+mn-cs"/>
              </a:rPr>
              <a:t>Advance Diploma in Values &amp; Spiritual Education</a:t>
            </a:r>
          </a:p>
          <a:p>
            <a:pPr algn="ctr" fontAlgn="auto">
              <a:lnSpc>
                <a:spcPct val="110000"/>
              </a:lnSpc>
              <a:spcBef>
                <a:spcPct val="20000"/>
              </a:spcBef>
              <a:spcAft>
                <a:spcPts val="0"/>
              </a:spcAft>
              <a:defRPr/>
            </a:pPr>
            <a:r>
              <a:rPr lang="en-US" sz="3200" b="1" dirty="0">
                <a:solidFill>
                  <a:schemeClr val="accent1"/>
                </a:solidFill>
                <a:latin typeface="+mn-lt"/>
                <a:cs typeface="+mn-cs"/>
              </a:rPr>
              <a:t>(Second Year of B.A. in  V &amp; SE)</a:t>
            </a:r>
          </a:p>
          <a:p>
            <a:pPr fontAlgn="auto">
              <a:spcBef>
                <a:spcPts val="0"/>
              </a:spcBef>
              <a:spcAft>
                <a:spcPts val="0"/>
              </a:spcAft>
              <a:defRPr/>
            </a:pPr>
            <a:endParaRPr lang="en-US" sz="3200" dirty="0">
              <a:latin typeface="+mn-lt"/>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wd">
                                    <p:tmPct val="10000"/>
                                  </p:iterate>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wd">
                                    <p:tmPct val="10000"/>
                                  </p:iterate>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wd">
                                    <p:tmPct val="10000"/>
                                  </p:iterate>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wd">
                                    <p:tmPct val="10000"/>
                                  </p:iterate>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8600" y="1905000"/>
            <a:ext cx="8915400" cy="4645025"/>
          </a:xfrm>
          <a:prstGeom prst="rect">
            <a:avLst/>
          </a:prstGeom>
          <a:noFill/>
          <a:ln w="9525">
            <a:noFill/>
            <a:miter lim="800000"/>
            <a:headEnd/>
            <a:tailEnd/>
          </a:ln>
        </p:spPr>
        <p:txBody>
          <a:bodyPr>
            <a:spAutoFit/>
          </a:bodyPr>
          <a:lstStyle/>
          <a:p>
            <a:pPr>
              <a:lnSpc>
                <a:spcPct val="90000"/>
              </a:lnSpc>
              <a:spcBef>
                <a:spcPct val="20000"/>
              </a:spcBef>
              <a:buFont typeface="Arial" charset="0"/>
              <a:buNone/>
            </a:pPr>
            <a:r>
              <a:rPr lang="en-US" sz="3200" b="1">
                <a:solidFill>
                  <a:srgbClr val="FF0000"/>
                </a:solidFill>
                <a:latin typeface="Calibri" pitchFamily="34" charset="0"/>
              </a:rPr>
              <a:t>Medium: Hindi / English/Marathi	 </a:t>
            </a:r>
            <a:r>
              <a:rPr lang="en-US" sz="3200" b="1">
                <a:solidFill>
                  <a:srgbClr val="002060"/>
                </a:solidFill>
              </a:rPr>
              <a:t>		</a:t>
            </a:r>
          </a:p>
          <a:p>
            <a:pPr>
              <a:lnSpc>
                <a:spcPct val="90000"/>
              </a:lnSpc>
              <a:spcBef>
                <a:spcPct val="20000"/>
              </a:spcBef>
              <a:buFont typeface="Arial" charset="0"/>
              <a:buNone/>
            </a:pPr>
            <a:r>
              <a:rPr lang="en-US" sz="3600" b="1">
                <a:solidFill>
                  <a:srgbClr val="00B050"/>
                </a:solidFill>
              </a:rPr>
              <a:t>Subjects of Study</a:t>
            </a:r>
            <a:endParaRPr lang="en-US" sz="3200"/>
          </a:p>
          <a:p>
            <a:pPr algn="just">
              <a:lnSpc>
                <a:spcPct val="90000"/>
              </a:lnSpc>
              <a:spcBef>
                <a:spcPct val="20000"/>
              </a:spcBef>
            </a:pPr>
            <a:endParaRPr lang="en-US" sz="3200" b="1"/>
          </a:p>
          <a:p>
            <a:pPr algn="just">
              <a:lnSpc>
                <a:spcPct val="90000"/>
              </a:lnSpc>
              <a:spcBef>
                <a:spcPct val="20000"/>
              </a:spcBef>
            </a:pPr>
            <a:r>
              <a:rPr lang="en-US" sz="3200" b="1"/>
              <a:t>1. Soft Skills						</a:t>
            </a:r>
          </a:p>
          <a:p>
            <a:pPr algn="just">
              <a:lnSpc>
                <a:spcPct val="90000"/>
              </a:lnSpc>
              <a:spcBef>
                <a:spcPct val="20000"/>
              </a:spcBef>
            </a:pPr>
            <a:r>
              <a:rPr lang="en-US" sz="3200" b="1"/>
              <a:t>2. Major Religions and the Divine		</a:t>
            </a:r>
          </a:p>
          <a:p>
            <a:pPr algn="just">
              <a:lnSpc>
                <a:spcPct val="90000"/>
              </a:lnSpc>
              <a:spcBef>
                <a:spcPct val="20000"/>
              </a:spcBef>
            </a:pPr>
            <a:r>
              <a:rPr lang="en-US" sz="3200" b="1"/>
              <a:t>3. Healing Relationships			</a:t>
            </a:r>
          </a:p>
          <a:p>
            <a:pPr algn="just">
              <a:lnSpc>
                <a:spcPct val="90000"/>
              </a:lnSpc>
              <a:spcBef>
                <a:spcPct val="20000"/>
              </a:spcBef>
            </a:pPr>
            <a:r>
              <a:rPr lang="en-US" sz="3200" b="1"/>
              <a:t>4. Spiritual Lifestyle					</a:t>
            </a:r>
          </a:p>
          <a:p>
            <a:pPr algn="just">
              <a:lnSpc>
                <a:spcPct val="90000"/>
              </a:lnSpc>
              <a:spcBef>
                <a:spcPct val="20000"/>
              </a:spcBef>
            </a:pPr>
            <a:r>
              <a:rPr lang="en-US" sz="3200" b="1"/>
              <a:t>5&amp;6. Project-Field Study</a:t>
            </a:r>
            <a:r>
              <a:rPr lang="en-US" sz="3200" b="1">
                <a:solidFill>
                  <a:srgbClr val="FF0000"/>
                </a:solidFill>
              </a:rPr>
              <a:t>	</a:t>
            </a:r>
            <a:r>
              <a:rPr lang="en-US" sz="3200" b="1">
                <a:solidFill>
                  <a:srgbClr val="002060"/>
                </a:solidFill>
              </a:rPr>
              <a:t>	</a:t>
            </a:r>
            <a:r>
              <a:rPr lang="en-US" b="1">
                <a:solidFill>
                  <a:srgbClr val="002060"/>
                </a:solidFill>
              </a:rPr>
              <a:t>				</a:t>
            </a:r>
          </a:p>
        </p:txBody>
      </p:sp>
      <p:pic>
        <p:nvPicPr>
          <p:cNvPr id="78851" name="Picture 2"/>
          <p:cNvPicPr>
            <a:picLocks noChangeAspect="1" noChangeArrowheads="1"/>
          </p:cNvPicPr>
          <p:nvPr/>
        </p:nvPicPr>
        <p:blipFill>
          <a:blip r:embed="rId2"/>
          <a:srcRect/>
          <a:stretch>
            <a:fillRect/>
          </a:stretch>
        </p:blipFill>
        <p:spPr bwMode="auto">
          <a:xfrm>
            <a:off x="6172200" y="3371850"/>
            <a:ext cx="2820988" cy="2928938"/>
          </a:xfrm>
          <a:prstGeom prst="rect">
            <a:avLst/>
          </a:prstGeom>
          <a:noFill/>
          <a:ln w="9525">
            <a:noFill/>
            <a:miter lim="800000"/>
            <a:headEnd/>
            <a:tailEnd/>
          </a:ln>
          <a:effectLst/>
        </p:spPr>
      </p:pic>
      <p:sp>
        <p:nvSpPr>
          <p:cNvPr id="5" name="TextBox 4"/>
          <p:cNvSpPr txBox="1"/>
          <p:nvPr/>
        </p:nvSpPr>
        <p:spPr>
          <a:xfrm>
            <a:off x="-571500" y="304800"/>
            <a:ext cx="10515600" cy="954088"/>
          </a:xfrm>
          <a:prstGeom prst="rect">
            <a:avLst/>
          </a:prstGeom>
          <a:noFill/>
        </p:spPr>
        <p:txBody>
          <a:bodyPr>
            <a:spAutoFit/>
          </a:bodyPr>
          <a:lstStyle/>
          <a:p>
            <a:pPr algn="ctr" fontAlgn="auto">
              <a:lnSpc>
                <a:spcPct val="90000"/>
              </a:lnSpc>
              <a:spcBef>
                <a:spcPct val="20000"/>
              </a:spcBef>
              <a:spcAft>
                <a:spcPts val="0"/>
              </a:spcAft>
              <a:buFont typeface="Arial" charset="0"/>
              <a:buNone/>
              <a:defRPr/>
            </a:pPr>
            <a:r>
              <a:rPr lang="en-US" sz="2800" b="1" dirty="0">
                <a:solidFill>
                  <a:schemeClr val="accent2">
                    <a:lumMod val="75000"/>
                  </a:schemeClr>
                </a:solidFill>
                <a:latin typeface="+mn-lt"/>
                <a:cs typeface="+mn-cs"/>
              </a:rPr>
              <a:t>Bachelor of Arts in Values &amp; Spiritual Education</a:t>
            </a:r>
          </a:p>
          <a:p>
            <a:pPr algn="ctr" fontAlgn="auto">
              <a:lnSpc>
                <a:spcPct val="90000"/>
              </a:lnSpc>
              <a:spcBef>
                <a:spcPct val="20000"/>
              </a:spcBef>
              <a:spcAft>
                <a:spcPts val="0"/>
              </a:spcAft>
              <a:buFont typeface="Arial" charset="0"/>
              <a:buNone/>
              <a:defRPr/>
            </a:pPr>
            <a:r>
              <a:rPr lang="en-US" sz="2800" b="1" dirty="0">
                <a:solidFill>
                  <a:srgbClr val="002060"/>
                </a:solidFill>
                <a:latin typeface="+mn-lt"/>
                <a:cs typeface="+mn-cs"/>
              </a:rPr>
              <a:t>(Third Year of B.A. in V &amp; SE )	</a:t>
            </a:r>
            <a:endParaRPr lang="en-US" sz="2800" dirty="0">
              <a:latin typeface="+mn-lt"/>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79525" y="228600"/>
            <a:ext cx="6462713" cy="1066800"/>
          </a:xfrm>
          <a:prstGeom prst="rect">
            <a:avLst/>
          </a:prstGeom>
        </p:spPr>
        <p:txBody>
          <a:bodyPr/>
          <a:lstStyle/>
          <a:p>
            <a:pPr algn="ctr" eaLnBrk="0" fontAlgn="auto" hangingPunct="0">
              <a:spcBef>
                <a:spcPts val="0"/>
              </a:spcBef>
              <a:spcAft>
                <a:spcPts val="0"/>
              </a:spcAft>
              <a:defRPr/>
            </a:pPr>
            <a:r>
              <a:rPr lang="en-US" sz="3600" b="1" kern="0" dirty="0">
                <a:solidFill>
                  <a:srgbClr val="7030A0"/>
                </a:solidFill>
                <a:latin typeface="+mj-lt"/>
                <a:ea typeface="+mj-ea"/>
                <a:cs typeface="+mj-cs"/>
              </a:rPr>
              <a:t>Compulsory Personal Contact Program</a:t>
            </a:r>
            <a:endParaRPr lang="en-US" sz="3600" b="1" kern="0" dirty="0">
              <a:solidFill>
                <a:schemeClr val="tx2"/>
              </a:solidFill>
              <a:latin typeface="+mj-lt"/>
              <a:ea typeface="+mj-ea"/>
              <a:cs typeface="+mj-cs"/>
            </a:endParaRPr>
          </a:p>
        </p:txBody>
      </p:sp>
      <p:graphicFrame>
        <p:nvGraphicFramePr>
          <p:cNvPr id="3" name="Table 2"/>
          <p:cNvGraphicFramePr>
            <a:graphicFrameLocks noGrp="1"/>
          </p:cNvGraphicFramePr>
          <p:nvPr/>
        </p:nvGraphicFramePr>
        <p:xfrm>
          <a:off x="427038" y="990600"/>
          <a:ext cx="8031480" cy="5699140"/>
        </p:xfrm>
        <a:graphic>
          <a:graphicData uri="http://schemas.openxmlformats.org/drawingml/2006/table">
            <a:tbl>
              <a:tblPr firstRow="1" bandRow="1">
                <a:tableStyleId>{5C22544A-7EE6-4342-B048-85BDC9FD1C3A}</a:tableStyleId>
              </a:tblPr>
              <a:tblGrid>
                <a:gridCol w="794159"/>
                <a:gridCol w="5473846"/>
                <a:gridCol w="843401"/>
                <a:gridCol w="920074"/>
              </a:tblGrid>
              <a:tr h="990111">
                <a:tc>
                  <a:txBody>
                    <a:bodyPr/>
                    <a:lstStyle/>
                    <a:p>
                      <a:pPr algn="ctr"/>
                      <a:r>
                        <a:rPr lang="en-US" sz="1800" dirty="0" smtClean="0"/>
                        <a:t>S. No.</a:t>
                      </a:r>
                      <a:endParaRPr lang="en-US" sz="1800" dirty="0"/>
                    </a:p>
                  </a:txBody>
                  <a:tcPr marL="73148" marR="73148" marT="45697" marB="45697"/>
                </a:tc>
                <a:tc>
                  <a:txBody>
                    <a:bodyPr/>
                    <a:lstStyle/>
                    <a:p>
                      <a:pPr algn="ctr"/>
                      <a:r>
                        <a:rPr lang="en-US" sz="1800" dirty="0" smtClean="0"/>
                        <a:t>Program</a:t>
                      </a:r>
                      <a:endParaRPr lang="en-US" sz="1800" dirty="0"/>
                    </a:p>
                  </a:txBody>
                  <a:tcPr marL="73148" marR="73148" marT="45697" marB="45697"/>
                </a:tc>
                <a:tc>
                  <a:txBody>
                    <a:bodyPr/>
                    <a:lstStyle/>
                    <a:p>
                      <a:pPr algn="ctr"/>
                      <a:r>
                        <a:rPr lang="en-US" sz="1800" dirty="0" smtClean="0"/>
                        <a:t>Max. Days</a:t>
                      </a:r>
                    </a:p>
                  </a:txBody>
                  <a:tcPr marL="73148" marR="73148" marT="45697" marB="45697"/>
                </a:tc>
                <a:tc>
                  <a:txBody>
                    <a:bodyPr/>
                    <a:lstStyle/>
                    <a:p>
                      <a:pPr algn="ctr"/>
                      <a:r>
                        <a:rPr lang="en-US" sz="1800" dirty="0" smtClean="0"/>
                        <a:t>Min. Days</a:t>
                      </a:r>
                      <a:endParaRPr lang="en-US" sz="1800" dirty="0"/>
                    </a:p>
                  </a:txBody>
                  <a:tcPr marL="73148" marR="73148" marT="45697" marB="45697"/>
                </a:tc>
              </a:tr>
              <a:tr h="1600161">
                <a:tc>
                  <a:txBody>
                    <a:bodyPr/>
                    <a:lstStyle/>
                    <a:p>
                      <a:pPr algn="ctr">
                        <a:lnSpc>
                          <a:spcPct val="200000"/>
                        </a:lnSpc>
                      </a:pPr>
                      <a:r>
                        <a:rPr lang="en-US" sz="1800" dirty="0" smtClean="0"/>
                        <a:t>1</a:t>
                      </a:r>
                      <a:endParaRPr lang="en-US" sz="1800" dirty="0"/>
                    </a:p>
                  </a:txBody>
                  <a:tcPr marL="73148" marR="73148" marT="45697" marB="45697"/>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2400" baseline="0" dirty="0" smtClean="0">
                          <a:solidFill>
                            <a:srgbClr val="FF0000"/>
                          </a:solidFill>
                        </a:rPr>
                        <a:t>Diploma in Values &amp; Spiritual Education</a:t>
                      </a:r>
                    </a:p>
                    <a:p>
                      <a:pPr marL="0" marR="0" indent="0" algn="l" defTabSz="914400" rtl="0" eaLnBrk="1" fontAlgn="auto" latinLnBrk="0" hangingPunct="1">
                        <a:lnSpc>
                          <a:spcPct val="200000"/>
                        </a:lnSpc>
                        <a:spcBef>
                          <a:spcPts val="0"/>
                        </a:spcBef>
                        <a:spcAft>
                          <a:spcPts val="0"/>
                        </a:spcAft>
                        <a:buClrTx/>
                        <a:buSzTx/>
                        <a:buFontTx/>
                        <a:buNone/>
                        <a:tabLst/>
                        <a:defRPr/>
                      </a:pPr>
                      <a:r>
                        <a:rPr lang="en-US" sz="2400" baseline="0" dirty="0" smtClean="0">
                          <a:solidFill>
                            <a:srgbClr val="FF0000"/>
                          </a:solidFill>
                        </a:rPr>
                        <a:t>( 1</a:t>
                      </a:r>
                      <a:r>
                        <a:rPr lang="en-US" sz="2400" baseline="30000" dirty="0" smtClean="0">
                          <a:solidFill>
                            <a:srgbClr val="FF0000"/>
                          </a:solidFill>
                        </a:rPr>
                        <a:t>st</a:t>
                      </a:r>
                      <a:r>
                        <a:rPr lang="en-US" sz="2400" baseline="0" dirty="0" smtClean="0">
                          <a:solidFill>
                            <a:srgbClr val="FF0000"/>
                          </a:solidFill>
                        </a:rPr>
                        <a:t> year of B.A in V&amp;SE.</a:t>
                      </a:r>
                      <a:endParaRPr lang="en-US" sz="2400" dirty="0"/>
                    </a:p>
                  </a:txBody>
                  <a:tcPr marL="73148" marR="73148" marT="45697" marB="45697"/>
                </a:tc>
                <a:tc>
                  <a:txBody>
                    <a:bodyPr/>
                    <a:lstStyle/>
                    <a:p>
                      <a:pPr algn="ctr">
                        <a:lnSpc>
                          <a:spcPct val="200000"/>
                        </a:lnSpc>
                      </a:pPr>
                      <a:r>
                        <a:rPr lang="en-US" sz="1800" dirty="0" smtClean="0">
                          <a:solidFill>
                            <a:schemeClr val="tx1"/>
                          </a:solidFill>
                        </a:rPr>
                        <a:t>10</a:t>
                      </a:r>
                      <a:endParaRPr lang="en-US" sz="1800" dirty="0">
                        <a:solidFill>
                          <a:schemeClr val="tx1"/>
                        </a:solidFill>
                      </a:endParaRPr>
                    </a:p>
                  </a:txBody>
                  <a:tcPr marL="73148" marR="73148" marT="45697" marB="45697"/>
                </a:tc>
                <a:tc>
                  <a:txBody>
                    <a:bodyPr/>
                    <a:lstStyle/>
                    <a:p>
                      <a:pPr algn="ctr">
                        <a:lnSpc>
                          <a:spcPct val="200000"/>
                        </a:lnSpc>
                      </a:pPr>
                      <a:r>
                        <a:rPr lang="en-US" sz="1800" dirty="0" smtClean="0">
                          <a:solidFill>
                            <a:schemeClr val="tx1"/>
                          </a:solidFill>
                        </a:rPr>
                        <a:t>8</a:t>
                      </a:r>
                      <a:endParaRPr lang="en-US" sz="1800" dirty="0">
                        <a:solidFill>
                          <a:schemeClr val="tx1"/>
                        </a:solidFill>
                      </a:endParaRPr>
                    </a:p>
                  </a:txBody>
                  <a:tcPr marL="73148" marR="73148" marT="45697" marB="45697"/>
                </a:tc>
              </a:tr>
              <a:tr h="1554426">
                <a:tc>
                  <a:txBody>
                    <a:bodyPr/>
                    <a:lstStyle/>
                    <a:p>
                      <a:pPr algn="ctr">
                        <a:lnSpc>
                          <a:spcPct val="200000"/>
                        </a:lnSpc>
                      </a:pPr>
                      <a:r>
                        <a:rPr lang="en-US" sz="1800" dirty="0" smtClean="0"/>
                        <a:t>2</a:t>
                      </a:r>
                      <a:endParaRPr lang="en-US" sz="1800" dirty="0"/>
                    </a:p>
                  </a:txBody>
                  <a:tcPr marL="73148" marR="73148" marT="45697" marB="45697"/>
                </a:tc>
                <a:tc>
                  <a:txBody>
                    <a:bodyPr/>
                    <a:lstStyle/>
                    <a:p>
                      <a:pPr>
                        <a:lnSpc>
                          <a:spcPct val="200000"/>
                        </a:lnSpc>
                      </a:pPr>
                      <a:r>
                        <a:rPr lang="en-US" sz="2400" dirty="0" smtClean="0">
                          <a:solidFill>
                            <a:srgbClr val="FF0000"/>
                          </a:solidFill>
                        </a:rPr>
                        <a:t>Advance</a:t>
                      </a:r>
                      <a:r>
                        <a:rPr lang="en-US" sz="2400" baseline="0" dirty="0" smtClean="0">
                          <a:solidFill>
                            <a:srgbClr val="FF0000"/>
                          </a:solidFill>
                        </a:rPr>
                        <a:t> Diploma in Values &amp; Spiritual  Education ( 2</a:t>
                      </a:r>
                      <a:r>
                        <a:rPr lang="en-US" sz="2400" baseline="30000" dirty="0" smtClean="0">
                          <a:solidFill>
                            <a:srgbClr val="FF0000"/>
                          </a:solidFill>
                        </a:rPr>
                        <a:t>nd</a:t>
                      </a:r>
                      <a:r>
                        <a:rPr lang="en-US" sz="2400" baseline="0" dirty="0" smtClean="0">
                          <a:solidFill>
                            <a:srgbClr val="FF0000"/>
                          </a:solidFill>
                        </a:rPr>
                        <a:t> Year of B.A. in V&amp;SE)</a:t>
                      </a:r>
                      <a:endParaRPr lang="en-US" sz="2400" dirty="0">
                        <a:solidFill>
                          <a:srgbClr val="FF0000"/>
                        </a:solidFill>
                      </a:endParaRPr>
                    </a:p>
                  </a:txBody>
                  <a:tcPr marL="73148" marR="73148" marT="45697" marB="45697"/>
                </a:tc>
                <a:tc>
                  <a:txBody>
                    <a:bodyPr/>
                    <a:lstStyle/>
                    <a:p>
                      <a:pPr algn="ctr">
                        <a:lnSpc>
                          <a:spcPct val="200000"/>
                        </a:lnSpc>
                      </a:pPr>
                      <a:r>
                        <a:rPr lang="en-US" sz="1800" dirty="0" smtClean="0">
                          <a:solidFill>
                            <a:schemeClr val="tx1"/>
                          </a:solidFill>
                        </a:rPr>
                        <a:t>10</a:t>
                      </a:r>
                      <a:endParaRPr lang="en-US" sz="1800" dirty="0">
                        <a:solidFill>
                          <a:schemeClr val="tx1"/>
                        </a:solidFill>
                      </a:endParaRPr>
                    </a:p>
                  </a:txBody>
                  <a:tcPr marL="73148" marR="73148" marT="45697" marB="45697"/>
                </a:tc>
                <a:tc>
                  <a:txBody>
                    <a:bodyPr/>
                    <a:lstStyle/>
                    <a:p>
                      <a:pPr algn="ctr">
                        <a:lnSpc>
                          <a:spcPct val="200000"/>
                        </a:lnSpc>
                      </a:pPr>
                      <a:r>
                        <a:rPr lang="en-US" sz="1800" dirty="0" smtClean="0">
                          <a:solidFill>
                            <a:schemeClr val="tx1"/>
                          </a:solidFill>
                        </a:rPr>
                        <a:t>8</a:t>
                      </a:r>
                      <a:endParaRPr lang="en-US" sz="1800" dirty="0">
                        <a:solidFill>
                          <a:schemeClr val="tx1"/>
                        </a:solidFill>
                      </a:endParaRPr>
                    </a:p>
                  </a:txBody>
                  <a:tcPr marL="73148" marR="73148" marT="45697" marB="45697"/>
                </a:tc>
              </a:tr>
              <a:tr h="1554426">
                <a:tc>
                  <a:txBody>
                    <a:bodyPr/>
                    <a:lstStyle/>
                    <a:p>
                      <a:pPr algn="ctr">
                        <a:lnSpc>
                          <a:spcPct val="200000"/>
                        </a:lnSpc>
                      </a:pPr>
                      <a:r>
                        <a:rPr lang="en-US" sz="1800" dirty="0" smtClean="0"/>
                        <a:t>3</a:t>
                      </a:r>
                      <a:endParaRPr lang="en-US" sz="1800" dirty="0"/>
                    </a:p>
                  </a:txBody>
                  <a:tcPr marL="73148" marR="73148" marT="45697" marB="45697"/>
                </a:tc>
                <a:tc>
                  <a:txBody>
                    <a:bodyPr/>
                    <a:lstStyle/>
                    <a:p>
                      <a:pPr>
                        <a:lnSpc>
                          <a:spcPct val="200000"/>
                        </a:lnSpc>
                      </a:pPr>
                      <a:r>
                        <a:rPr lang="en-US" sz="2400" dirty="0" smtClean="0">
                          <a:solidFill>
                            <a:srgbClr val="FF0000"/>
                          </a:solidFill>
                        </a:rPr>
                        <a:t>Bachelor</a:t>
                      </a:r>
                      <a:r>
                        <a:rPr lang="en-US" sz="2400" baseline="0" dirty="0" smtClean="0">
                          <a:solidFill>
                            <a:srgbClr val="FF0000"/>
                          </a:solidFill>
                        </a:rPr>
                        <a:t> of Arts in Values &amp; Spiritual Education ( 3</a:t>
                      </a:r>
                      <a:r>
                        <a:rPr lang="en-US" sz="2400" baseline="30000" dirty="0" smtClean="0">
                          <a:solidFill>
                            <a:srgbClr val="FF0000"/>
                          </a:solidFill>
                        </a:rPr>
                        <a:t>rd</a:t>
                      </a:r>
                      <a:r>
                        <a:rPr lang="en-US" sz="2400" baseline="0" dirty="0" smtClean="0">
                          <a:solidFill>
                            <a:srgbClr val="FF0000"/>
                          </a:solidFill>
                        </a:rPr>
                        <a:t> Year of B.A.in V&amp;SE</a:t>
                      </a:r>
                      <a:endParaRPr lang="en-US" sz="2400" dirty="0">
                        <a:solidFill>
                          <a:srgbClr val="FF0000"/>
                        </a:solidFill>
                      </a:endParaRPr>
                    </a:p>
                  </a:txBody>
                  <a:tcPr marL="73148" marR="73148" marT="45697" marB="45697"/>
                </a:tc>
                <a:tc>
                  <a:txBody>
                    <a:bodyPr/>
                    <a:lstStyle/>
                    <a:p>
                      <a:pPr algn="ctr">
                        <a:lnSpc>
                          <a:spcPct val="200000"/>
                        </a:lnSpc>
                      </a:pPr>
                      <a:r>
                        <a:rPr lang="en-US" sz="1800" dirty="0" smtClean="0"/>
                        <a:t>12</a:t>
                      </a:r>
                      <a:endParaRPr lang="en-US" sz="1800" dirty="0"/>
                    </a:p>
                  </a:txBody>
                  <a:tcPr marL="73148" marR="73148" marT="45697" marB="45697"/>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1800" dirty="0" smtClean="0"/>
                        <a:t>10</a:t>
                      </a:r>
                    </a:p>
                  </a:txBody>
                  <a:tcPr marL="73148" marR="73148" marT="45697" marB="45697"/>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52400" y="1600200"/>
            <a:ext cx="8991600" cy="4495800"/>
          </a:xfrm>
          <a:prstGeom prst="rect">
            <a:avLst/>
          </a:prstGeom>
          <a:noFill/>
          <a:ln w="9525">
            <a:noFill/>
            <a:miter lim="800000"/>
            <a:headEnd/>
            <a:tailEnd/>
          </a:ln>
        </p:spPr>
        <p:txBody>
          <a:bodyPr/>
          <a:lstStyle/>
          <a:p>
            <a:pPr marL="514350" indent="-514350" eaLnBrk="0" hangingPunct="0">
              <a:spcBef>
                <a:spcPct val="20000"/>
              </a:spcBef>
              <a:buFontTx/>
              <a:buAutoNum type="arabicPeriod"/>
            </a:pPr>
            <a:r>
              <a:rPr lang="en-US" sz="3200"/>
              <a:t>Student should collect Prospectus along with Bank Challan from recognised study center.</a:t>
            </a:r>
          </a:p>
          <a:p>
            <a:pPr marL="514350" indent="-514350" eaLnBrk="0" hangingPunct="0">
              <a:spcBef>
                <a:spcPct val="20000"/>
              </a:spcBef>
              <a:buFontTx/>
              <a:buAutoNum type="arabicPeriod"/>
            </a:pPr>
            <a:endParaRPr lang="en-US" sz="3200"/>
          </a:p>
          <a:p>
            <a:pPr marL="514350" indent="-514350" eaLnBrk="0" hangingPunct="0">
              <a:spcBef>
                <a:spcPct val="20000"/>
              </a:spcBef>
              <a:buFontTx/>
              <a:buAutoNum type="arabicPeriod"/>
            </a:pPr>
            <a:r>
              <a:rPr lang="en-US" sz="3200"/>
              <a:t>He should carefully fill in the admission form in Bold English Letters without overwriting</a:t>
            </a:r>
          </a:p>
          <a:p>
            <a:pPr marL="514350" indent="-514350" eaLnBrk="0" hangingPunct="0">
              <a:spcBef>
                <a:spcPct val="20000"/>
              </a:spcBef>
              <a:buFontTx/>
              <a:buAutoNum type="arabicPeriod"/>
            </a:pPr>
            <a:endParaRPr lang="en-US" sz="3200"/>
          </a:p>
          <a:p>
            <a:pPr marL="514350" indent="-514350" eaLnBrk="0" hangingPunct="0">
              <a:spcBef>
                <a:spcPct val="20000"/>
              </a:spcBef>
              <a:buFontTx/>
              <a:buAutoNum type="arabicPeriod"/>
            </a:pPr>
            <a:r>
              <a:rPr lang="en-US" sz="3200"/>
              <a:t>He should obtain signature &amp; seal of the study center</a:t>
            </a:r>
            <a:r>
              <a:rPr lang="en-US" sz="2800"/>
              <a:t>.</a:t>
            </a:r>
            <a:endParaRPr lang="en-IN" sz="2800"/>
          </a:p>
        </p:txBody>
      </p:sp>
      <p:sp>
        <p:nvSpPr>
          <p:cNvPr id="5" name="Title 1"/>
          <p:cNvSpPr txBox="1">
            <a:spLocks/>
          </p:cNvSpPr>
          <p:nvPr/>
        </p:nvSpPr>
        <p:spPr>
          <a:xfrm>
            <a:off x="0" y="76200"/>
            <a:ext cx="9715500" cy="990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en-US" b="1" dirty="0" smtClean="0">
                <a:solidFill>
                  <a:schemeClr val="accent2">
                    <a:lumMod val="60000"/>
                    <a:lumOff val="40000"/>
                  </a:schemeClr>
                </a:solidFill>
              </a:rPr>
              <a:t>ADMISSION PROCEDURE</a:t>
            </a:r>
          </a:p>
          <a:p>
            <a:pPr>
              <a:defRPr/>
            </a:pPr>
            <a:endParaRPr lang="en-IN" b="1" dirty="0">
              <a:solidFill>
                <a:schemeClr val="accent2">
                  <a:lumMod val="60000"/>
                  <a:lumOff val="40000"/>
                </a:schemeClr>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534400" cy="5508625"/>
          </a:xfrm>
          <a:prstGeom prst="rect">
            <a:avLst/>
          </a:prstGeom>
        </p:spPr>
        <p:txBody>
          <a:bodyPr>
            <a:spAutoFit/>
          </a:bodyPr>
          <a:lstStyle/>
          <a:p>
            <a:pPr marL="514350" indent="-514350" fontAlgn="auto">
              <a:spcBef>
                <a:spcPts val="0"/>
              </a:spcBef>
              <a:spcAft>
                <a:spcPts val="0"/>
              </a:spcAft>
              <a:buFontTx/>
              <a:buAutoNum type="arabicPeriod" startAt="4"/>
              <a:defRPr/>
            </a:pPr>
            <a:r>
              <a:rPr lang="en-US" sz="3200" dirty="0">
                <a:latin typeface="+mn-lt"/>
                <a:cs typeface="+mn-cs"/>
              </a:rPr>
              <a:t>He should deposit fees of </a:t>
            </a:r>
            <a:r>
              <a:rPr lang="en-US" sz="3200" dirty="0" err="1">
                <a:latin typeface="+mn-lt"/>
                <a:cs typeface="+mn-cs"/>
              </a:rPr>
              <a:t>Rs</a:t>
            </a:r>
            <a:r>
              <a:rPr lang="en-US" sz="3200" dirty="0">
                <a:latin typeface="+mn-lt"/>
                <a:cs typeface="+mn-cs"/>
              </a:rPr>
              <a:t>. 2000 along with Bank </a:t>
            </a:r>
            <a:r>
              <a:rPr lang="en-US" sz="3200" dirty="0" err="1">
                <a:latin typeface="+mn-lt"/>
                <a:cs typeface="+mn-cs"/>
              </a:rPr>
              <a:t>Challan</a:t>
            </a:r>
            <a:r>
              <a:rPr lang="en-US" sz="3200" dirty="0">
                <a:latin typeface="+mn-lt"/>
                <a:cs typeface="+mn-cs"/>
              </a:rPr>
              <a:t> in any one of Banks specified in the </a:t>
            </a:r>
            <a:r>
              <a:rPr lang="en-US" sz="3200" dirty="0" err="1">
                <a:latin typeface="+mn-lt"/>
                <a:cs typeface="+mn-cs"/>
              </a:rPr>
              <a:t>challan</a:t>
            </a:r>
            <a:endParaRPr lang="en-US" sz="3200" dirty="0">
              <a:latin typeface="+mn-lt"/>
              <a:cs typeface="+mn-cs"/>
            </a:endParaRPr>
          </a:p>
          <a:p>
            <a:pPr marL="514350" indent="-514350" fontAlgn="auto">
              <a:spcBef>
                <a:spcPts val="0"/>
              </a:spcBef>
              <a:spcAft>
                <a:spcPts val="0"/>
              </a:spcAft>
              <a:buFontTx/>
              <a:buAutoNum type="arabicPeriod" startAt="4"/>
              <a:defRPr/>
            </a:pPr>
            <a:endParaRPr lang="en-US" sz="3200" dirty="0">
              <a:latin typeface="+mn-lt"/>
              <a:cs typeface="+mn-cs"/>
            </a:endParaRPr>
          </a:p>
          <a:p>
            <a:pPr algn="just" fontAlgn="auto">
              <a:spcBef>
                <a:spcPts val="0"/>
              </a:spcBef>
              <a:spcAft>
                <a:spcPts val="0"/>
              </a:spcAft>
              <a:defRPr/>
            </a:pPr>
            <a:r>
              <a:rPr lang="en-US" sz="3200" dirty="0">
                <a:latin typeface="+mn-lt"/>
                <a:cs typeface="+mn-cs"/>
              </a:rPr>
              <a:t>5. First part of the </a:t>
            </a:r>
            <a:r>
              <a:rPr lang="en-US" sz="3200" dirty="0" err="1">
                <a:latin typeface="+mn-lt"/>
                <a:cs typeface="+mn-cs"/>
              </a:rPr>
              <a:t>challan</a:t>
            </a:r>
            <a:r>
              <a:rPr lang="en-US" sz="3200" dirty="0">
                <a:latin typeface="+mn-lt"/>
                <a:cs typeface="+mn-cs"/>
              </a:rPr>
              <a:t> will be retained by the bank, Second part will be deposited to study center along with Admission form  and third part will be retained by the student</a:t>
            </a:r>
          </a:p>
          <a:p>
            <a:pPr algn="just" fontAlgn="auto">
              <a:spcBef>
                <a:spcPts val="0"/>
              </a:spcBef>
              <a:spcAft>
                <a:spcPts val="0"/>
              </a:spcAft>
              <a:defRPr/>
            </a:pPr>
            <a:endParaRPr lang="en-US" sz="3200" dirty="0">
              <a:latin typeface="+mn-lt"/>
              <a:cs typeface="+mn-cs"/>
            </a:endParaRPr>
          </a:p>
          <a:p>
            <a:pPr algn="just" fontAlgn="auto">
              <a:spcBef>
                <a:spcPts val="0"/>
              </a:spcBef>
              <a:spcAft>
                <a:spcPts val="0"/>
              </a:spcAft>
              <a:defRPr/>
            </a:pPr>
            <a:r>
              <a:rPr lang="en-US" sz="3200" dirty="0">
                <a:latin typeface="+mn-lt"/>
                <a:cs typeface="+mn-cs"/>
              </a:rPr>
              <a:t>6. Students should retain photocopy of Admission Form for future reference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304800"/>
            <a:ext cx="8839200" cy="673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auto">
              <a:lnSpc>
                <a:spcPct val="90000"/>
              </a:lnSpc>
              <a:spcBef>
                <a:spcPts val="0"/>
              </a:spcBef>
              <a:spcAft>
                <a:spcPts val="0"/>
              </a:spcAft>
              <a:defRPr/>
            </a:pPr>
            <a:r>
              <a:rPr lang="en-US" sz="3200" b="1" u="sng" dirty="0">
                <a:solidFill>
                  <a:schemeClr val="accent2">
                    <a:lumMod val="75000"/>
                  </a:schemeClr>
                </a:solidFill>
                <a:latin typeface="Arial" charset="0"/>
              </a:rPr>
              <a:t>Diploma in Values &amp; </a:t>
            </a:r>
            <a:r>
              <a:rPr lang="en-US" sz="3200" b="1" u="sng" dirty="0" err="1">
                <a:solidFill>
                  <a:schemeClr val="accent2">
                    <a:lumMod val="75000"/>
                  </a:schemeClr>
                </a:solidFill>
                <a:latin typeface="Arial" charset="0"/>
              </a:rPr>
              <a:t>Spritual</a:t>
            </a:r>
            <a:r>
              <a:rPr lang="en-US" sz="3200" b="1" u="sng" dirty="0">
                <a:solidFill>
                  <a:schemeClr val="accent2">
                    <a:lumMod val="75000"/>
                  </a:schemeClr>
                </a:solidFill>
                <a:latin typeface="Arial" charset="0"/>
              </a:rPr>
              <a:t> Education</a:t>
            </a:r>
          </a:p>
          <a:p>
            <a:pPr algn="ctr" fontAlgn="auto">
              <a:lnSpc>
                <a:spcPct val="90000"/>
              </a:lnSpc>
              <a:spcBef>
                <a:spcPts val="0"/>
              </a:spcBef>
              <a:spcAft>
                <a:spcPts val="0"/>
              </a:spcAft>
              <a:defRPr/>
            </a:pPr>
            <a:endParaRPr lang="en-US" sz="2800" b="1" u="sng" dirty="0">
              <a:solidFill>
                <a:schemeClr val="accent1"/>
              </a:solidFill>
              <a:latin typeface="Arial" charset="0"/>
            </a:endParaRPr>
          </a:p>
          <a:p>
            <a:pPr algn="ctr" fontAlgn="auto">
              <a:lnSpc>
                <a:spcPct val="90000"/>
              </a:lnSpc>
              <a:spcBef>
                <a:spcPts val="0"/>
              </a:spcBef>
              <a:spcAft>
                <a:spcPts val="0"/>
              </a:spcAft>
              <a:defRPr/>
            </a:pPr>
            <a:r>
              <a:rPr lang="en-US" sz="2800" b="1" u="sng" dirty="0">
                <a:solidFill>
                  <a:schemeClr val="accent1">
                    <a:lumMod val="50000"/>
                  </a:schemeClr>
                </a:solidFill>
                <a:latin typeface="Arial" charset="0"/>
              </a:rPr>
              <a:t>( First year of B.A.in V&amp;SE )</a:t>
            </a:r>
            <a:endParaRPr lang="en-US" sz="3200" b="1" u="sng" dirty="0">
              <a:solidFill>
                <a:schemeClr val="accent1"/>
              </a:solidFill>
              <a:latin typeface="Arial" charset="0"/>
            </a:endParaRPr>
          </a:p>
          <a:p>
            <a:pPr algn="ctr" fontAlgn="auto">
              <a:lnSpc>
                <a:spcPct val="90000"/>
              </a:lnSpc>
              <a:spcBef>
                <a:spcPts val="0"/>
              </a:spcBef>
              <a:spcAft>
                <a:spcPts val="0"/>
              </a:spcAft>
              <a:defRPr/>
            </a:pPr>
            <a:r>
              <a:rPr lang="en-US" sz="2800" b="1" u="sng" dirty="0">
                <a:solidFill>
                  <a:srgbClr val="FF6600"/>
                </a:solidFill>
                <a:latin typeface="Arial" charset="0"/>
              </a:rPr>
              <a:t>KEEP IN MIND</a:t>
            </a:r>
          </a:p>
          <a:p>
            <a:pPr algn="ctr" fontAlgn="auto">
              <a:lnSpc>
                <a:spcPct val="90000"/>
              </a:lnSpc>
              <a:spcBef>
                <a:spcPts val="0"/>
              </a:spcBef>
              <a:spcAft>
                <a:spcPts val="0"/>
              </a:spcAft>
              <a:defRPr/>
            </a:pPr>
            <a:endParaRPr lang="en-US" b="1" u="sng" dirty="0">
              <a:solidFill>
                <a:srgbClr val="FF0000"/>
              </a:solidFill>
              <a:latin typeface="Arial" charset="0"/>
            </a:endParaRPr>
          </a:p>
          <a:p>
            <a:pPr marL="285750" indent="-285750" fontAlgn="auto">
              <a:lnSpc>
                <a:spcPct val="150000"/>
              </a:lnSpc>
              <a:spcBef>
                <a:spcPts val="0"/>
              </a:spcBef>
              <a:spcAft>
                <a:spcPts val="0"/>
              </a:spcAft>
              <a:buFont typeface="Wingdings" pitchFamily="2" charset="2"/>
              <a:buChar char="Ø"/>
              <a:defRPr/>
            </a:pPr>
            <a:r>
              <a:rPr lang="en-US" b="1" dirty="0">
                <a:solidFill>
                  <a:srgbClr val="FF0000"/>
                </a:solidFill>
                <a:latin typeface="Arial" charset="0"/>
              </a:rPr>
              <a:t>	</a:t>
            </a:r>
            <a:r>
              <a:rPr lang="en-US" sz="2800" dirty="0">
                <a:solidFill>
                  <a:srgbClr val="FF0000"/>
                </a:solidFill>
                <a:latin typeface="Arial" charset="0"/>
              </a:rPr>
              <a:t>ELIGIBILITY	: </a:t>
            </a:r>
            <a:r>
              <a:rPr lang="en-US" sz="2800" dirty="0">
                <a:latin typeface="Arial" charset="0"/>
              </a:rPr>
              <a:t>+2 or Preparatory  Pass</a:t>
            </a:r>
          </a:p>
          <a:p>
            <a:pPr marL="285750" indent="-285750" fontAlgn="auto">
              <a:lnSpc>
                <a:spcPct val="150000"/>
              </a:lnSpc>
              <a:spcBef>
                <a:spcPts val="0"/>
              </a:spcBef>
              <a:spcAft>
                <a:spcPts val="0"/>
              </a:spcAft>
              <a:buFont typeface="Wingdings" pitchFamily="2" charset="2"/>
              <a:buChar char="Ø"/>
              <a:defRPr/>
            </a:pPr>
            <a:endParaRPr lang="en-US" sz="2800" dirty="0">
              <a:latin typeface="Arial" charset="0"/>
            </a:endParaRPr>
          </a:p>
          <a:p>
            <a:pPr marL="285750" indent="-285750" fontAlgn="auto">
              <a:lnSpc>
                <a:spcPct val="150000"/>
              </a:lnSpc>
              <a:spcBef>
                <a:spcPts val="0"/>
              </a:spcBef>
              <a:spcAft>
                <a:spcPts val="0"/>
              </a:spcAft>
              <a:buFont typeface="Wingdings" pitchFamily="2" charset="2"/>
              <a:buChar char="Ø"/>
              <a:defRPr/>
            </a:pPr>
            <a:r>
              <a:rPr lang="en-US" sz="2800" dirty="0">
                <a:latin typeface="Arial" charset="0"/>
              </a:rPr>
              <a:t>	</a:t>
            </a:r>
            <a:r>
              <a:rPr lang="en-US" sz="2800" dirty="0">
                <a:solidFill>
                  <a:srgbClr val="FF0000"/>
                </a:solidFill>
                <a:latin typeface="Arial" charset="0"/>
              </a:rPr>
              <a:t>COURSE FEE 	: </a:t>
            </a:r>
            <a:r>
              <a:rPr lang="en-US" sz="2800" dirty="0">
                <a:latin typeface="Arial" charset="0"/>
              </a:rPr>
              <a:t>Rs </a:t>
            </a:r>
            <a:r>
              <a:rPr lang="en-US" sz="2800" dirty="0" smtClean="0">
                <a:latin typeface="Arial" charset="0"/>
              </a:rPr>
              <a:t>3000</a:t>
            </a:r>
            <a:r>
              <a:rPr lang="en-US" sz="2800" dirty="0">
                <a:latin typeface="Arial" charset="0"/>
              </a:rPr>
              <a:t>/-</a:t>
            </a:r>
          </a:p>
          <a:p>
            <a:pPr marL="285750" indent="-285750" fontAlgn="auto">
              <a:lnSpc>
                <a:spcPct val="150000"/>
              </a:lnSpc>
              <a:spcBef>
                <a:spcPts val="0"/>
              </a:spcBef>
              <a:spcAft>
                <a:spcPts val="0"/>
              </a:spcAft>
              <a:buFont typeface="Wingdings" pitchFamily="2" charset="2"/>
              <a:buChar char="Ø"/>
              <a:defRPr/>
            </a:pPr>
            <a:endParaRPr lang="en-US" sz="2800" dirty="0">
              <a:latin typeface="Arial" charset="0"/>
            </a:endParaRPr>
          </a:p>
          <a:p>
            <a:pPr marL="285750" indent="-285750" fontAlgn="auto">
              <a:lnSpc>
                <a:spcPct val="150000"/>
              </a:lnSpc>
              <a:spcBef>
                <a:spcPts val="0"/>
              </a:spcBef>
              <a:spcAft>
                <a:spcPts val="0"/>
              </a:spcAft>
              <a:buFont typeface="Wingdings" pitchFamily="2" charset="2"/>
              <a:buChar char="Ø"/>
              <a:defRPr/>
            </a:pPr>
            <a:r>
              <a:rPr lang="en-US" sz="2800" dirty="0">
                <a:latin typeface="Arial" charset="0"/>
              </a:rPr>
              <a:t>	</a:t>
            </a:r>
            <a:r>
              <a:rPr lang="en-US" sz="2800" dirty="0">
                <a:solidFill>
                  <a:srgbClr val="FF0000"/>
                </a:solidFill>
                <a:latin typeface="Arial" charset="0"/>
              </a:rPr>
              <a:t>LAST DATE	: </a:t>
            </a:r>
            <a:r>
              <a:rPr lang="en-US" sz="2800" dirty="0">
                <a:latin typeface="Arial" charset="0"/>
              </a:rPr>
              <a:t>31</a:t>
            </a:r>
            <a:r>
              <a:rPr lang="en-US" sz="2800" baseline="30000" dirty="0">
                <a:latin typeface="Arial" charset="0"/>
              </a:rPr>
              <a:t>st</a:t>
            </a:r>
            <a:r>
              <a:rPr lang="en-US" sz="2800" dirty="0">
                <a:latin typeface="Arial" charset="0"/>
              </a:rPr>
              <a:t> </a:t>
            </a:r>
            <a:r>
              <a:rPr lang="en-US" sz="2800" dirty="0" smtClean="0">
                <a:latin typeface="Arial" charset="0"/>
              </a:rPr>
              <a:t>july.,2013</a:t>
            </a:r>
            <a:endParaRPr lang="en-US" sz="2800" dirty="0">
              <a:latin typeface="Arial" charset="0"/>
            </a:endParaRPr>
          </a:p>
          <a:p>
            <a:pPr marL="285750" indent="-285750" fontAlgn="auto">
              <a:lnSpc>
                <a:spcPct val="150000"/>
              </a:lnSpc>
              <a:spcBef>
                <a:spcPts val="0"/>
              </a:spcBef>
              <a:spcAft>
                <a:spcPts val="0"/>
              </a:spcAft>
              <a:buFont typeface="Wingdings" pitchFamily="2" charset="2"/>
              <a:buChar char="Ø"/>
              <a:defRPr/>
            </a:pPr>
            <a:endParaRPr lang="en-US" sz="2800" dirty="0">
              <a:latin typeface="Arial" charset="0"/>
            </a:endParaRPr>
          </a:p>
          <a:p>
            <a:pPr marL="285750" indent="-285750" fontAlgn="auto">
              <a:spcBef>
                <a:spcPts val="400"/>
              </a:spcBef>
              <a:spcAft>
                <a:spcPts val="400"/>
              </a:spcAft>
              <a:buFont typeface="Wingdings" pitchFamily="2" charset="2"/>
              <a:buChar char="Ø"/>
              <a:defRPr/>
            </a:pPr>
            <a:r>
              <a:rPr lang="en-US" sz="2800" dirty="0">
                <a:latin typeface="Arial" charset="0"/>
              </a:rPr>
              <a:t>	</a:t>
            </a:r>
            <a:r>
              <a:rPr lang="en-US" sz="2800" dirty="0">
                <a:solidFill>
                  <a:srgbClr val="FF0000"/>
                </a:solidFill>
                <a:latin typeface="Arial" charset="0"/>
              </a:rPr>
              <a:t>EXAMINATION	: </a:t>
            </a:r>
            <a:r>
              <a:rPr lang="en-US" sz="2800" dirty="0">
                <a:latin typeface="Arial" charset="0"/>
              </a:rPr>
              <a:t>Regular Examination in May </a:t>
            </a:r>
            <a:r>
              <a:rPr lang="en-US" sz="2800" dirty="0">
                <a:solidFill>
                  <a:srgbClr val="FF0000"/>
                </a:solidFill>
                <a:latin typeface="Arial" charset="0"/>
              </a:rPr>
              <a:t>	</a:t>
            </a:r>
            <a:endParaRPr lang="en-US" sz="2800" dirty="0">
              <a:latin typeface="Arial"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763000" cy="5324475"/>
          </a:xfrm>
          <a:prstGeom prst="rect">
            <a:avLst/>
          </a:prstGeom>
        </p:spPr>
        <p:txBody>
          <a:bodyPr>
            <a:spAutoFit/>
          </a:bodyPr>
          <a:lstStyle/>
          <a:p>
            <a:pPr marL="285750" indent="-285750" fontAlgn="auto">
              <a:spcBef>
                <a:spcPts val="400"/>
              </a:spcBef>
              <a:spcAft>
                <a:spcPts val="400"/>
              </a:spcAft>
              <a:buFont typeface="Wingdings" pitchFamily="2" charset="2"/>
              <a:buChar char="Ø"/>
              <a:defRPr/>
            </a:pPr>
            <a:r>
              <a:rPr lang="en-US" sz="2800" dirty="0">
                <a:solidFill>
                  <a:srgbClr val="FF0000"/>
                </a:solidFill>
                <a:latin typeface="Arial" charset="0"/>
              </a:rPr>
              <a:t>DURATION        : </a:t>
            </a:r>
            <a:r>
              <a:rPr lang="en-US" sz="2800" dirty="0">
                <a:latin typeface="Arial" charset="0"/>
              </a:rPr>
              <a:t>One academic year </a:t>
            </a:r>
          </a:p>
          <a:p>
            <a:pPr fontAlgn="auto">
              <a:spcBef>
                <a:spcPts val="400"/>
              </a:spcBef>
              <a:spcAft>
                <a:spcPts val="400"/>
              </a:spcAft>
              <a:defRPr/>
            </a:pPr>
            <a:r>
              <a:rPr lang="en-US" sz="2800" dirty="0">
                <a:latin typeface="Arial" charset="0"/>
              </a:rPr>
              <a:t>                         (1</a:t>
            </a:r>
            <a:r>
              <a:rPr lang="en-US" sz="2800" baseline="30000" dirty="0">
                <a:latin typeface="Arial" charset="0"/>
              </a:rPr>
              <a:t>st</a:t>
            </a:r>
            <a:r>
              <a:rPr lang="en-US" sz="2800" dirty="0">
                <a:latin typeface="Arial" charset="0"/>
              </a:rPr>
              <a:t> </a:t>
            </a:r>
            <a:r>
              <a:rPr lang="en-US" sz="2800">
                <a:latin typeface="Arial" charset="0"/>
              </a:rPr>
              <a:t>July </a:t>
            </a:r>
            <a:r>
              <a:rPr lang="en-US" sz="2800" smtClean="0">
                <a:latin typeface="Arial" charset="0"/>
              </a:rPr>
              <a:t>2013 </a:t>
            </a:r>
            <a:r>
              <a:rPr lang="en-US" sz="2800" dirty="0">
                <a:latin typeface="Arial" charset="0"/>
              </a:rPr>
              <a:t>to 30</a:t>
            </a:r>
            <a:r>
              <a:rPr lang="en-US" sz="2800" baseline="30000" dirty="0">
                <a:latin typeface="Arial" charset="0"/>
              </a:rPr>
              <a:t>th</a:t>
            </a:r>
            <a:r>
              <a:rPr lang="en-US" sz="2800" dirty="0">
                <a:latin typeface="Arial" charset="0"/>
              </a:rPr>
              <a:t> </a:t>
            </a:r>
            <a:r>
              <a:rPr lang="en-US" sz="2800">
                <a:latin typeface="Arial" charset="0"/>
              </a:rPr>
              <a:t>June </a:t>
            </a:r>
            <a:r>
              <a:rPr lang="en-US" sz="2800" smtClean="0">
                <a:latin typeface="Arial" charset="0"/>
              </a:rPr>
              <a:t>2014).</a:t>
            </a:r>
            <a:endParaRPr lang="en-US" sz="2800" dirty="0">
              <a:latin typeface="Arial" charset="0"/>
            </a:endParaRPr>
          </a:p>
          <a:p>
            <a:pPr fontAlgn="auto">
              <a:spcBef>
                <a:spcPts val="400"/>
              </a:spcBef>
              <a:spcAft>
                <a:spcPts val="400"/>
              </a:spcAft>
              <a:defRPr/>
            </a:pPr>
            <a:endParaRPr lang="en-US" sz="2800" dirty="0">
              <a:latin typeface="Arial" charset="0"/>
            </a:endParaRPr>
          </a:p>
          <a:p>
            <a:pPr marL="285750" indent="-285750" fontAlgn="auto">
              <a:spcBef>
                <a:spcPts val="400"/>
              </a:spcBef>
              <a:spcAft>
                <a:spcPts val="400"/>
              </a:spcAft>
              <a:buFont typeface="Wingdings" pitchFamily="2" charset="2"/>
              <a:buChar char="Ø"/>
              <a:defRPr/>
            </a:pPr>
            <a:r>
              <a:rPr lang="en-US" sz="2800" dirty="0">
                <a:solidFill>
                  <a:srgbClr val="FF0000"/>
                </a:solidFill>
                <a:latin typeface="Arial" charset="0"/>
              </a:rPr>
              <a:t>PCP	 :</a:t>
            </a:r>
            <a:r>
              <a:rPr lang="en-US" sz="2800" dirty="0">
                <a:latin typeface="Arial" charset="0"/>
              </a:rPr>
              <a:t>Personal Contact Program of 10 days	</a:t>
            </a:r>
          </a:p>
          <a:p>
            <a:pPr fontAlgn="auto">
              <a:spcBef>
                <a:spcPts val="400"/>
              </a:spcBef>
              <a:spcAft>
                <a:spcPts val="400"/>
              </a:spcAft>
              <a:defRPr/>
            </a:pPr>
            <a:r>
              <a:rPr lang="en-US" sz="2800" dirty="0">
                <a:latin typeface="Arial" charset="0"/>
              </a:rPr>
              <a:t>       		 (8 days attendance is compulsory).</a:t>
            </a:r>
          </a:p>
          <a:p>
            <a:pPr marL="285750" indent="-285750" fontAlgn="auto">
              <a:spcBef>
                <a:spcPts val="400"/>
              </a:spcBef>
              <a:spcAft>
                <a:spcPts val="400"/>
              </a:spcAft>
              <a:buFont typeface="Wingdings" pitchFamily="2" charset="2"/>
              <a:buChar char="Ø"/>
              <a:defRPr/>
            </a:pPr>
            <a:endParaRPr lang="en-US" sz="2800" dirty="0">
              <a:latin typeface="Arial" charset="0"/>
            </a:endParaRPr>
          </a:p>
          <a:p>
            <a:pPr marL="285750" indent="-285750" fontAlgn="auto">
              <a:spcBef>
                <a:spcPts val="400"/>
              </a:spcBef>
              <a:spcAft>
                <a:spcPts val="400"/>
              </a:spcAft>
              <a:buFont typeface="Wingdings" pitchFamily="2" charset="2"/>
              <a:buChar char="Ø"/>
              <a:defRPr/>
            </a:pPr>
            <a:endParaRPr lang="en-US" sz="2800" dirty="0">
              <a:latin typeface="Arial" charset="0"/>
            </a:endParaRPr>
          </a:p>
          <a:p>
            <a:pPr marL="285750" indent="-285750" fontAlgn="auto">
              <a:spcBef>
                <a:spcPts val="400"/>
              </a:spcBef>
              <a:spcAft>
                <a:spcPts val="400"/>
              </a:spcAft>
              <a:buFont typeface="Wingdings" pitchFamily="2" charset="2"/>
              <a:buChar char="Ø"/>
              <a:defRPr/>
            </a:pPr>
            <a:r>
              <a:rPr lang="en-US" sz="2800" dirty="0">
                <a:solidFill>
                  <a:srgbClr val="FF0000"/>
                </a:solidFill>
                <a:latin typeface="Arial" charset="0"/>
              </a:rPr>
              <a:t>AGE           :</a:t>
            </a:r>
            <a:r>
              <a:rPr lang="en-US" sz="2800" dirty="0">
                <a:latin typeface="Arial" charset="0"/>
              </a:rPr>
              <a:t>18 Years at the time of Admission  </a:t>
            </a:r>
          </a:p>
          <a:p>
            <a:pPr fontAlgn="auto">
              <a:spcBef>
                <a:spcPts val="400"/>
              </a:spcBef>
              <a:spcAft>
                <a:spcPts val="400"/>
              </a:spcAft>
              <a:defRPr/>
            </a:pPr>
            <a:endParaRPr lang="en-US" sz="2800" dirty="0">
              <a:latin typeface="Arial" charset="0"/>
            </a:endParaRPr>
          </a:p>
          <a:p>
            <a:pPr marL="285750" indent="-285750" fontAlgn="auto">
              <a:spcBef>
                <a:spcPts val="400"/>
              </a:spcBef>
              <a:spcAft>
                <a:spcPts val="400"/>
              </a:spcAft>
              <a:buFont typeface="Wingdings" pitchFamily="2" charset="2"/>
              <a:buChar char="Ø"/>
              <a:defRPr/>
            </a:pPr>
            <a:r>
              <a:rPr lang="en-US" sz="2800" dirty="0">
                <a:solidFill>
                  <a:srgbClr val="FF0000"/>
                </a:solidFill>
                <a:latin typeface="Arial" charset="0"/>
              </a:rPr>
              <a:t>LANGUAGES    :</a:t>
            </a:r>
            <a:r>
              <a:rPr lang="en-US" sz="2800" dirty="0">
                <a:latin typeface="Arial" charset="0"/>
              </a:rPr>
              <a:t>English/ Hindi / Marathi</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994" name="Picture 2" descr="Untitled-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8675" name="WordArt 3"/>
          <p:cNvSpPr>
            <a:spLocks noChangeArrowheads="1" noChangeShapeType="1" noTextEdit="1"/>
          </p:cNvSpPr>
          <p:nvPr/>
        </p:nvSpPr>
        <p:spPr bwMode="auto">
          <a:xfrm>
            <a:off x="1295400" y="1524000"/>
            <a:ext cx="7086600" cy="100012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35921" dir="2700000" algn="ctr" rotWithShape="0">
                    <a:srgbClr val="C0C0C0"/>
                  </a:outerShdw>
                </a:effectLst>
                <a:latin typeface="Impact"/>
              </a:rPr>
              <a:t>Om Shanti</a:t>
            </a:r>
          </a:p>
        </p:txBody>
      </p:sp>
      <p:sp>
        <p:nvSpPr>
          <p:cNvPr id="84996" name="TextBox 4"/>
          <p:cNvSpPr txBox="1">
            <a:spLocks noChangeArrowheads="1"/>
          </p:cNvSpPr>
          <p:nvPr/>
        </p:nvSpPr>
        <p:spPr bwMode="auto">
          <a:xfrm>
            <a:off x="5638800" y="6303963"/>
            <a:ext cx="3505200" cy="554037"/>
          </a:xfrm>
          <a:prstGeom prst="rect">
            <a:avLst/>
          </a:prstGeom>
          <a:noFill/>
          <a:ln w="9525">
            <a:noFill/>
            <a:miter lim="800000"/>
            <a:headEnd/>
            <a:tailEnd/>
          </a:ln>
        </p:spPr>
        <p:txBody>
          <a:bodyPr>
            <a:spAutoFit/>
          </a:bodyPr>
          <a:lstStyle/>
          <a:p>
            <a:pPr algn="r"/>
            <a:r>
              <a:rPr lang="en-US" sz="1500">
                <a:solidFill>
                  <a:srgbClr val="FFFF00"/>
                </a:solidFill>
                <a:latin typeface="Trebuchet MS" pitchFamily="34" charset="0"/>
              </a:rPr>
              <a:t>Dr R P Gupta</a:t>
            </a:r>
          </a:p>
          <a:p>
            <a:pPr algn="r"/>
            <a:r>
              <a:rPr lang="en-US" sz="1500">
                <a:solidFill>
                  <a:srgbClr val="FFFF00"/>
                </a:solidFill>
                <a:latin typeface="Trebuchet MS" pitchFamily="34" charset="0"/>
              </a:rPr>
              <a:t>HQ Co-ordinator, DEP, Mount Abu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checkerboard(across)">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p:cNvPicPr>
            <a:picLocks noChangeAspect="1"/>
          </p:cNvPicPr>
          <p:nvPr/>
        </p:nvPicPr>
        <p:blipFill>
          <a:blip r:embed="rId3"/>
          <a:srcRect/>
          <a:stretch>
            <a:fillRect/>
          </a:stretch>
        </p:blipFill>
        <p:spPr bwMode="auto">
          <a:xfrm>
            <a:off x="19050" y="681038"/>
            <a:ext cx="2925763" cy="5486400"/>
          </a:xfrm>
          <a:prstGeom prst="rect">
            <a:avLst/>
          </a:prstGeom>
          <a:noFill/>
          <a:ln w="9525">
            <a:noFill/>
            <a:miter lim="800000"/>
            <a:headEnd/>
            <a:tailEnd/>
          </a:ln>
        </p:spPr>
      </p:pic>
      <p:pic>
        <p:nvPicPr>
          <p:cNvPr id="68611" name="Picture 7"/>
          <p:cNvPicPr>
            <a:picLocks noChangeAspect="1"/>
          </p:cNvPicPr>
          <p:nvPr/>
        </p:nvPicPr>
        <p:blipFill>
          <a:blip r:embed="rId4"/>
          <a:srcRect/>
          <a:stretch>
            <a:fillRect/>
          </a:stretch>
        </p:blipFill>
        <p:spPr bwMode="auto">
          <a:xfrm>
            <a:off x="3048000" y="838200"/>
            <a:ext cx="5973763" cy="5245100"/>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flipV="1">
            <a:off x="685800" y="-4343400"/>
            <a:ext cx="7772400" cy="304800"/>
          </a:xfrm>
        </p:spPr>
        <p:txBody>
          <a:bodyPr/>
          <a:lstStyle/>
          <a:p>
            <a:endParaRPr lang="en-IN" smtClean="0"/>
          </a:p>
        </p:txBody>
      </p:sp>
      <p:pic>
        <p:nvPicPr>
          <p:cNvPr id="69635" name="Picture 4" descr="C:\Users\BK-Office\Desktop\13657.JPG"/>
          <p:cNvPicPr>
            <a:picLocks noChangeAspect="1" noChangeArrowheads="1"/>
          </p:cNvPicPr>
          <p:nvPr/>
        </p:nvPicPr>
        <p:blipFill>
          <a:blip r:embed="rId2"/>
          <a:srcRect/>
          <a:stretch>
            <a:fillRect/>
          </a:stretch>
        </p:blipFill>
        <p:spPr bwMode="auto">
          <a:xfrm>
            <a:off x="-176213" y="0"/>
            <a:ext cx="9448801" cy="6858000"/>
          </a:xfrm>
          <a:prstGeom prst="rect">
            <a:avLst/>
          </a:prstGeom>
          <a:noFill/>
          <a:ln w="9525">
            <a:noFill/>
            <a:miter lim="800000"/>
            <a:headEnd/>
            <a:tailEnd/>
          </a:ln>
        </p:spPr>
      </p:pic>
      <p:sp>
        <p:nvSpPr>
          <p:cNvPr id="69636" name="Rectangle 3"/>
          <p:cNvSpPr>
            <a:spLocks noChangeArrowheads="1"/>
          </p:cNvSpPr>
          <p:nvPr/>
        </p:nvSpPr>
        <p:spPr bwMode="auto">
          <a:xfrm>
            <a:off x="2255838" y="36513"/>
            <a:ext cx="4799012" cy="1384300"/>
          </a:xfrm>
          <a:prstGeom prst="rect">
            <a:avLst/>
          </a:prstGeom>
          <a:noFill/>
          <a:ln w="9525">
            <a:noFill/>
            <a:miter lim="800000"/>
            <a:headEnd/>
            <a:tailEnd/>
          </a:ln>
        </p:spPr>
        <p:txBody>
          <a:bodyPr>
            <a:spAutoFit/>
          </a:bodyPr>
          <a:lstStyle/>
          <a:p>
            <a:pPr algn="ctr"/>
            <a:r>
              <a:rPr lang="en-US" sz="2800" b="1" dirty="0">
                <a:solidFill>
                  <a:srgbClr val="FFFFB2"/>
                </a:solidFill>
                <a:latin typeface="Tahoma" pitchFamily="34" charset="0"/>
              </a:rPr>
              <a:t>Memorandum Of Understanding</a:t>
            </a:r>
          </a:p>
          <a:p>
            <a:pPr algn="ctr"/>
            <a:r>
              <a:rPr lang="en-US" sz="2800" b="1">
                <a:solidFill>
                  <a:srgbClr val="FFFFB2"/>
                </a:solidFill>
                <a:latin typeface="Tahoma" pitchFamily="34" charset="0"/>
              </a:rPr>
              <a:t>3</a:t>
            </a:r>
            <a:r>
              <a:rPr lang="en-US" sz="2800" b="1" baseline="30000">
                <a:solidFill>
                  <a:srgbClr val="FFFFB2"/>
                </a:solidFill>
                <a:latin typeface="Tahoma" pitchFamily="34" charset="0"/>
              </a:rPr>
              <a:t>rd</a:t>
            </a:r>
            <a:r>
              <a:rPr lang="en-US" sz="2800" b="1">
                <a:solidFill>
                  <a:srgbClr val="FFFFB2"/>
                </a:solidFill>
                <a:latin typeface="Tahoma" pitchFamily="34" charset="0"/>
              </a:rPr>
              <a:t> </a:t>
            </a:r>
            <a:r>
              <a:rPr lang="en-US" sz="2800" b="1" smtClean="0">
                <a:solidFill>
                  <a:srgbClr val="FFFFB2"/>
                </a:solidFill>
                <a:latin typeface="Tahoma" pitchFamily="34" charset="0"/>
              </a:rPr>
              <a:t>September,2012</a:t>
            </a:r>
            <a:endParaRPr lang="en-US" sz="2800" b="1" dirty="0">
              <a:solidFill>
                <a:srgbClr val="FFFFB2"/>
              </a:solidFill>
              <a:latin typeface="Tahoma" pitchFamily="34" charset="0"/>
            </a:endParaRPr>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srcRect/>
          <a:stretch>
            <a:fillRect/>
          </a:stretch>
        </p:blipFill>
        <p:spPr bwMode="auto">
          <a:xfrm>
            <a:off x="381000" y="1890713"/>
            <a:ext cx="8305800" cy="4738687"/>
          </a:xfrm>
          <a:prstGeom prst="rect">
            <a:avLst/>
          </a:prstGeom>
          <a:noFill/>
          <a:ln w="9525">
            <a:noFill/>
            <a:miter lim="800000"/>
            <a:headEnd/>
            <a:tailEnd/>
          </a:ln>
          <a:effectLst/>
        </p:spPr>
      </p:pic>
      <p:pic>
        <p:nvPicPr>
          <p:cNvPr id="70659" name="Picture 5"/>
          <p:cNvPicPr>
            <a:picLocks noChangeAspect="1" noChangeArrowheads="1"/>
          </p:cNvPicPr>
          <p:nvPr/>
        </p:nvPicPr>
        <p:blipFill>
          <a:blip r:embed="rId3"/>
          <a:srcRect/>
          <a:stretch>
            <a:fillRect/>
          </a:stretch>
        </p:blipFill>
        <p:spPr bwMode="auto">
          <a:xfrm>
            <a:off x="381000" y="238125"/>
            <a:ext cx="1284288" cy="1590675"/>
          </a:xfrm>
          <a:prstGeom prst="rect">
            <a:avLst/>
          </a:prstGeom>
          <a:noFill/>
          <a:ln w="9525">
            <a:noFill/>
            <a:miter lim="800000"/>
            <a:headEnd/>
            <a:tailEnd/>
          </a:ln>
          <a:effectLst/>
        </p:spPr>
      </p:pic>
      <p:sp>
        <p:nvSpPr>
          <p:cNvPr id="70660" name="TextBox 2"/>
          <p:cNvSpPr txBox="1">
            <a:spLocks noChangeArrowheads="1"/>
          </p:cNvSpPr>
          <p:nvPr/>
        </p:nvSpPr>
        <p:spPr bwMode="auto">
          <a:xfrm>
            <a:off x="1752600" y="265113"/>
            <a:ext cx="7391400" cy="1200150"/>
          </a:xfrm>
          <a:prstGeom prst="rect">
            <a:avLst/>
          </a:prstGeom>
          <a:noFill/>
          <a:ln w="9525">
            <a:noFill/>
            <a:miter lim="800000"/>
            <a:headEnd/>
            <a:tailEnd/>
          </a:ln>
        </p:spPr>
        <p:txBody>
          <a:bodyPr>
            <a:spAutoFit/>
          </a:bodyPr>
          <a:lstStyle/>
          <a:p>
            <a:pPr algn="ctr"/>
            <a:r>
              <a:rPr lang="en-US" sz="3600" b="1">
                <a:solidFill>
                  <a:srgbClr val="FF0000"/>
                </a:solidFill>
              </a:rPr>
              <a:t>Yashwantrao Chavan Maharashtra Open University, Nashik</a:t>
            </a:r>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Documents and Settings\Admin\Desktop\top_2.gif"/>
          <p:cNvPicPr>
            <a:picLocks noChangeAspect="1" noChangeArrowheads="1"/>
          </p:cNvPicPr>
          <p:nvPr/>
        </p:nvPicPr>
        <p:blipFill>
          <a:blip r:embed="rId3"/>
          <a:srcRect/>
          <a:stretch>
            <a:fillRect/>
          </a:stretch>
        </p:blipFill>
        <p:spPr bwMode="auto">
          <a:xfrm>
            <a:off x="731838" y="365125"/>
            <a:ext cx="7800975" cy="1920875"/>
          </a:xfrm>
          <a:prstGeom prst="rect">
            <a:avLst/>
          </a:prstGeom>
          <a:noFill/>
          <a:ln w="9525">
            <a:noFill/>
            <a:miter lim="800000"/>
            <a:headEnd/>
            <a:tailEnd/>
          </a:ln>
        </p:spPr>
      </p:pic>
      <p:pic>
        <p:nvPicPr>
          <p:cNvPr id="71683" name="Picture 3" descr="C:\Documents and Settings\Admin\Desktop\RajYogaMeditation.jpg"/>
          <p:cNvPicPr>
            <a:picLocks noChangeAspect="1" noChangeArrowheads="1"/>
          </p:cNvPicPr>
          <p:nvPr/>
        </p:nvPicPr>
        <p:blipFill>
          <a:blip r:embed="rId4"/>
          <a:srcRect r="5405" b="11604"/>
          <a:stretch>
            <a:fillRect/>
          </a:stretch>
        </p:blipFill>
        <p:spPr bwMode="auto">
          <a:xfrm>
            <a:off x="755650" y="2895600"/>
            <a:ext cx="2749550" cy="3335338"/>
          </a:xfrm>
          <a:prstGeom prst="rect">
            <a:avLst/>
          </a:prstGeom>
          <a:noFill/>
          <a:ln w="9525">
            <a:noFill/>
            <a:miter lim="800000"/>
            <a:headEnd/>
            <a:tailEnd/>
          </a:ln>
        </p:spPr>
      </p:pic>
      <p:pic>
        <p:nvPicPr>
          <p:cNvPr id="71684" name="Picture 6" descr="Shiva"/>
          <p:cNvPicPr>
            <a:picLocks noChangeAspect="1" noChangeArrowheads="1"/>
          </p:cNvPicPr>
          <p:nvPr/>
        </p:nvPicPr>
        <p:blipFill>
          <a:blip r:embed="rId5"/>
          <a:srcRect/>
          <a:stretch>
            <a:fillRect/>
          </a:stretch>
        </p:blipFill>
        <p:spPr bwMode="auto">
          <a:xfrm>
            <a:off x="5334000" y="2895600"/>
            <a:ext cx="3138488" cy="3581400"/>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685800" y="152400"/>
            <a:ext cx="7772400" cy="1446213"/>
          </a:xfrm>
        </p:spPr>
        <p:txBody>
          <a:bodyPr>
            <a:spAutoFit/>
          </a:bodyPr>
          <a:lstStyle/>
          <a:p>
            <a:pPr>
              <a:defRPr/>
            </a:pPr>
            <a:r>
              <a:rPr lang="en-US" b="1" u="sng" dirty="0">
                <a:solidFill>
                  <a:schemeClr val="accent2">
                    <a:lumMod val="75000"/>
                  </a:schemeClr>
                </a:solidFill>
                <a:latin typeface="Arial" charset="0"/>
                <a:cs typeface="Arial" charset="0"/>
              </a:rPr>
              <a:t>BRIEF INTRODUCTION</a:t>
            </a:r>
            <a:br>
              <a:rPr lang="en-US" b="1" u="sng" dirty="0">
                <a:solidFill>
                  <a:schemeClr val="accent2">
                    <a:lumMod val="75000"/>
                  </a:schemeClr>
                </a:solidFill>
                <a:latin typeface="Arial" charset="0"/>
                <a:cs typeface="Arial" charset="0"/>
              </a:rPr>
            </a:br>
            <a:endParaRPr lang="en-US" dirty="0">
              <a:solidFill>
                <a:schemeClr val="accent2">
                  <a:lumMod val="75000"/>
                </a:schemeClr>
              </a:solidFill>
            </a:endParaRPr>
          </a:p>
        </p:txBody>
      </p:sp>
      <p:sp>
        <p:nvSpPr>
          <p:cNvPr id="3" name="Content Placeholder 2"/>
          <p:cNvSpPr>
            <a:spLocks noGrp="1"/>
          </p:cNvSpPr>
          <p:nvPr>
            <p:ph idx="1"/>
          </p:nvPr>
        </p:nvSpPr>
        <p:spPr>
          <a:xfrm>
            <a:off x="228600" y="990600"/>
            <a:ext cx="8915400" cy="5181600"/>
          </a:xfrm>
        </p:spPr>
        <p:txBody>
          <a:bodyPr/>
          <a:lstStyle/>
          <a:p>
            <a:pPr>
              <a:buFont typeface="Wingdings" pitchFamily="2" charset="2"/>
              <a:buChar char="v"/>
            </a:pPr>
            <a:r>
              <a:rPr lang="en-US" sz="2000" smtClean="0">
                <a:solidFill>
                  <a:srgbClr val="FF0000"/>
                </a:solidFill>
                <a:latin typeface="Arial" charset="0"/>
                <a:cs typeface="Arial" charset="0"/>
              </a:rPr>
              <a:t>Brahma Kumaris institution was founded by Brahma Baba in the year 1936 at Karachi and he served the institute ceaselessly till his last breath in the year 1969 at the age of 93.</a:t>
            </a:r>
          </a:p>
          <a:p>
            <a:endParaRPr lang="en-US" sz="2000" smtClean="0">
              <a:solidFill>
                <a:srgbClr val="FF0000"/>
              </a:solidFill>
              <a:latin typeface="Arial" charset="0"/>
              <a:cs typeface="Arial" charset="0"/>
            </a:endParaRPr>
          </a:p>
          <a:p>
            <a:pPr>
              <a:buFont typeface="Wingdings" pitchFamily="2" charset="2"/>
              <a:buChar char="v"/>
            </a:pPr>
            <a:r>
              <a:rPr lang="en-US" sz="2000" smtClean="0">
                <a:solidFill>
                  <a:srgbClr val="FF0000"/>
                </a:solidFill>
                <a:latin typeface="Arial" charset="0"/>
                <a:cs typeface="Arial" charset="0"/>
              </a:rPr>
              <a:t>During the year 1950, the Head Quarter of the institute was moved from Karachi to Mount Abu in Rajasthan, India.</a:t>
            </a:r>
          </a:p>
          <a:p>
            <a:pPr>
              <a:buFont typeface="Wingdings" pitchFamily="2" charset="2"/>
              <a:buChar char="v"/>
            </a:pPr>
            <a:endParaRPr lang="en-US" sz="2000" smtClean="0">
              <a:solidFill>
                <a:srgbClr val="FF0000"/>
              </a:solidFill>
              <a:latin typeface="Arial" charset="0"/>
              <a:cs typeface="Arial" charset="0"/>
            </a:endParaRPr>
          </a:p>
          <a:p>
            <a:pPr>
              <a:buFont typeface="Wingdings" pitchFamily="2" charset="2"/>
              <a:buChar char="v"/>
            </a:pPr>
            <a:r>
              <a:rPr lang="en-US" sz="2000" smtClean="0">
                <a:solidFill>
                  <a:srgbClr val="FF0000"/>
                </a:solidFill>
                <a:latin typeface="Arial" charset="0"/>
                <a:cs typeface="Arial" charset="0"/>
              </a:rPr>
              <a:t>After Brahma Baba, Dadi Prakashmaniji served as the Administrative Head of the institute world wide until she left her body on 25</a:t>
            </a:r>
            <a:r>
              <a:rPr lang="en-US" sz="2000" baseline="30000" smtClean="0">
                <a:solidFill>
                  <a:srgbClr val="FF0000"/>
                </a:solidFill>
                <a:latin typeface="Arial" charset="0"/>
                <a:cs typeface="Arial" charset="0"/>
              </a:rPr>
              <a:t>th</a:t>
            </a:r>
            <a:r>
              <a:rPr lang="en-US" sz="2000" smtClean="0">
                <a:solidFill>
                  <a:srgbClr val="FF0000"/>
                </a:solidFill>
                <a:latin typeface="Arial" charset="0"/>
                <a:cs typeface="Arial" charset="0"/>
              </a:rPr>
              <a:t> August 2007.</a:t>
            </a:r>
          </a:p>
          <a:p>
            <a:pPr>
              <a:buFont typeface="Wingdings" pitchFamily="2" charset="2"/>
              <a:buChar char="v"/>
            </a:pPr>
            <a:endParaRPr lang="en-US" sz="2000" smtClean="0">
              <a:solidFill>
                <a:srgbClr val="FF0000"/>
              </a:solidFill>
              <a:latin typeface="Arial" charset="0"/>
              <a:cs typeface="Arial" charset="0"/>
            </a:endParaRPr>
          </a:p>
          <a:p>
            <a:pPr>
              <a:buFont typeface="Wingdings" pitchFamily="2" charset="2"/>
              <a:buChar char="v"/>
            </a:pPr>
            <a:r>
              <a:rPr lang="en-US" sz="2000" smtClean="0">
                <a:solidFill>
                  <a:srgbClr val="FF0000"/>
                </a:solidFill>
                <a:latin typeface="Arial" charset="0"/>
                <a:cs typeface="Arial" charset="0"/>
              </a:rPr>
              <a:t>Presently the institute is administered by Dadi Jankiji, Dadi Hridayamohiniji and Dadi Ratanmohiniji.</a:t>
            </a:r>
          </a:p>
          <a:p>
            <a:pPr>
              <a:buFont typeface="Wingdings" pitchFamily="2" charset="2"/>
              <a:buChar char="v"/>
            </a:pPr>
            <a:endParaRPr lang="en-US" sz="2000" smtClean="0">
              <a:solidFill>
                <a:srgbClr val="FF0000"/>
              </a:solidFill>
              <a:latin typeface="Arial" charset="0"/>
              <a:cs typeface="Arial" charset="0"/>
            </a:endParaRPr>
          </a:p>
          <a:p>
            <a:pPr>
              <a:buFont typeface="Wingdings" pitchFamily="2" charset="2"/>
              <a:buChar char="v"/>
            </a:pPr>
            <a:r>
              <a:rPr lang="en-US" sz="2000" smtClean="0">
                <a:solidFill>
                  <a:srgbClr val="FF0000"/>
                </a:solidFill>
                <a:latin typeface="Arial" charset="0"/>
                <a:cs typeface="Arial" charset="0"/>
              </a:rPr>
              <a:t>Brahma Kumaris is an international institute with around 9000 branches in over 137 countries which are functioning with the aim of creating a world of peace and harmony.</a:t>
            </a:r>
          </a:p>
          <a:p>
            <a:endParaRPr lang="en-US" sz="200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E:\values &amp; spirituality\Baba.jpg"/>
          <p:cNvPicPr>
            <a:picLocks noChangeAspect="1" noChangeArrowheads="1"/>
          </p:cNvPicPr>
          <p:nvPr/>
        </p:nvPicPr>
        <p:blipFill>
          <a:blip r:embed="rId3"/>
          <a:srcRect/>
          <a:stretch>
            <a:fillRect/>
          </a:stretch>
        </p:blipFill>
        <p:spPr bwMode="auto">
          <a:xfrm>
            <a:off x="1670050" y="609600"/>
            <a:ext cx="1995488" cy="2397125"/>
          </a:xfrm>
          <a:prstGeom prst="rect">
            <a:avLst/>
          </a:prstGeom>
          <a:noFill/>
          <a:ln w="9525">
            <a:noFill/>
            <a:miter lim="800000"/>
            <a:headEnd/>
            <a:tailEnd/>
          </a:ln>
        </p:spPr>
      </p:pic>
      <p:pic>
        <p:nvPicPr>
          <p:cNvPr id="73731" name="Picture 3" descr="E:\values &amp; spirituality\imgDadiJanki.jpg"/>
          <p:cNvPicPr>
            <a:picLocks noChangeAspect="1" noChangeArrowheads="1"/>
          </p:cNvPicPr>
          <p:nvPr/>
        </p:nvPicPr>
        <p:blipFill>
          <a:blip r:embed="rId4"/>
          <a:srcRect r="4823" b="13333"/>
          <a:stretch>
            <a:fillRect/>
          </a:stretch>
        </p:blipFill>
        <p:spPr bwMode="auto">
          <a:xfrm>
            <a:off x="457200" y="3824288"/>
            <a:ext cx="1933575" cy="2432050"/>
          </a:xfrm>
          <a:prstGeom prst="rect">
            <a:avLst/>
          </a:prstGeom>
          <a:noFill/>
          <a:ln w="9525">
            <a:noFill/>
            <a:miter lim="800000"/>
            <a:headEnd/>
            <a:tailEnd/>
          </a:ln>
        </p:spPr>
      </p:pic>
      <p:pic>
        <p:nvPicPr>
          <p:cNvPr id="73732" name="Picture 4" descr="E:\values &amp; spirituality\dadiPrakashmani.jpg"/>
          <p:cNvPicPr>
            <a:picLocks noChangeAspect="1" noChangeArrowheads="1"/>
          </p:cNvPicPr>
          <p:nvPr/>
        </p:nvPicPr>
        <p:blipFill>
          <a:blip r:embed="rId5"/>
          <a:srcRect r="5853" b="15797"/>
          <a:stretch>
            <a:fillRect/>
          </a:stretch>
        </p:blipFill>
        <p:spPr bwMode="auto">
          <a:xfrm>
            <a:off x="5691188" y="609600"/>
            <a:ext cx="1876425" cy="2398713"/>
          </a:xfrm>
          <a:prstGeom prst="rect">
            <a:avLst/>
          </a:prstGeom>
          <a:noFill/>
          <a:ln w="9525">
            <a:noFill/>
            <a:miter lim="800000"/>
            <a:headEnd/>
            <a:tailEnd/>
          </a:ln>
        </p:spPr>
      </p:pic>
      <p:sp>
        <p:nvSpPr>
          <p:cNvPr id="73733" name="TextBox 4"/>
          <p:cNvSpPr txBox="1">
            <a:spLocks noChangeArrowheads="1"/>
          </p:cNvSpPr>
          <p:nvPr/>
        </p:nvSpPr>
        <p:spPr bwMode="auto">
          <a:xfrm>
            <a:off x="1600200" y="2982913"/>
            <a:ext cx="2133600" cy="369887"/>
          </a:xfrm>
          <a:prstGeom prst="rect">
            <a:avLst/>
          </a:prstGeom>
          <a:noFill/>
          <a:ln w="9525">
            <a:noFill/>
            <a:miter lim="800000"/>
            <a:headEnd/>
            <a:tailEnd/>
          </a:ln>
        </p:spPr>
        <p:txBody>
          <a:bodyPr>
            <a:spAutoFit/>
          </a:bodyPr>
          <a:lstStyle/>
          <a:p>
            <a:pPr algn="ctr"/>
            <a:r>
              <a:rPr lang="en-US">
                <a:solidFill>
                  <a:srgbClr val="FFFFFF"/>
                </a:solidFill>
                <a:latin typeface="Arial" charset="0"/>
              </a:rPr>
              <a:t>Brahma Baba</a:t>
            </a:r>
          </a:p>
        </p:txBody>
      </p:sp>
      <p:sp>
        <p:nvSpPr>
          <p:cNvPr id="73734" name="TextBox 5"/>
          <p:cNvSpPr txBox="1">
            <a:spLocks noChangeArrowheads="1"/>
          </p:cNvSpPr>
          <p:nvPr/>
        </p:nvSpPr>
        <p:spPr bwMode="auto">
          <a:xfrm>
            <a:off x="357188" y="6335713"/>
            <a:ext cx="2133600" cy="369887"/>
          </a:xfrm>
          <a:prstGeom prst="rect">
            <a:avLst/>
          </a:prstGeom>
          <a:noFill/>
          <a:ln w="9525">
            <a:noFill/>
            <a:miter lim="800000"/>
            <a:headEnd/>
            <a:tailEnd/>
          </a:ln>
        </p:spPr>
        <p:txBody>
          <a:bodyPr>
            <a:spAutoFit/>
          </a:bodyPr>
          <a:lstStyle/>
          <a:p>
            <a:pPr algn="ctr"/>
            <a:r>
              <a:rPr lang="en-US">
                <a:solidFill>
                  <a:srgbClr val="FF0000"/>
                </a:solidFill>
                <a:latin typeface="Arial" charset="0"/>
              </a:rPr>
              <a:t>Dadi Jankiji</a:t>
            </a:r>
          </a:p>
        </p:txBody>
      </p:sp>
      <p:sp>
        <p:nvSpPr>
          <p:cNvPr id="73735" name="TextBox 6"/>
          <p:cNvSpPr txBox="1">
            <a:spLocks noChangeArrowheads="1"/>
          </p:cNvSpPr>
          <p:nvPr/>
        </p:nvSpPr>
        <p:spPr bwMode="auto">
          <a:xfrm>
            <a:off x="5562600" y="2822575"/>
            <a:ext cx="2133600" cy="369888"/>
          </a:xfrm>
          <a:prstGeom prst="rect">
            <a:avLst/>
          </a:prstGeom>
          <a:noFill/>
          <a:ln w="9525">
            <a:noFill/>
            <a:miter lim="800000"/>
            <a:headEnd/>
            <a:tailEnd/>
          </a:ln>
        </p:spPr>
        <p:txBody>
          <a:bodyPr>
            <a:spAutoFit/>
          </a:bodyPr>
          <a:lstStyle/>
          <a:p>
            <a:pPr algn="ctr"/>
            <a:r>
              <a:rPr lang="en-US">
                <a:solidFill>
                  <a:srgbClr val="FFFFFF"/>
                </a:solidFill>
                <a:latin typeface="Arial" charset="0"/>
              </a:rPr>
              <a:t>Dadi Prakashmani</a:t>
            </a:r>
          </a:p>
        </p:txBody>
      </p:sp>
      <p:pic>
        <p:nvPicPr>
          <p:cNvPr id="73736" name="Picture 5" descr="E:\values &amp; spirituality\imgDadiHiridayaMohini.jpg"/>
          <p:cNvPicPr>
            <a:picLocks noChangeAspect="1" noChangeArrowheads="1"/>
          </p:cNvPicPr>
          <p:nvPr/>
        </p:nvPicPr>
        <p:blipFill>
          <a:blip r:embed="rId6"/>
          <a:srcRect r="4385" b="11475"/>
          <a:stretch>
            <a:fillRect/>
          </a:stretch>
        </p:blipFill>
        <p:spPr bwMode="auto">
          <a:xfrm>
            <a:off x="3541713" y="3956050"/>
            <a:ext cx="1903412" cy="2379663"/>
          </a:xfrm>
          <a:prstGeom prst="rect">
            <a:avLst/>
          </a:prstGeom>
          <a:noFill/>
          <a:ln w="9525">
            <a:noFill/>
            <a:miter lim="800000"/>
            <a:headEnd/>
            <a:tailEnd/>
          </a:ln>
        </p:spPr>
      </p:pic>
      <p:sp>
        <p:nvSpPr>
          <p:cNvPr id="73737" name="TextBox 8"/>
          <p:cNvSpPr txBox="1">
            <a:spLocks noChangeArrowheads="1"/>
          </p:cNvSpPr>
          <p:nvPr/>
        </p:nvSpPr>
        <p:spPr bwMode="auto">
          <a:xfrm>
            <a:off x="3195638" y="6332538"/>
            <a:ext cx="2595562" cy="369887"/>
          </a:xfrm>
          <a:prstGeom prst="rect">
            <a:avLst/>
          </a:prstGeom>
          <a:noFill/>
          <a:ln w="9525">
            <a:noFill/>
            <a:miter lim="800000"/>
            <a:headEnd/>
            <a:tailEnd/>
          </a:ln>
        </p:spPr>
        <p:txBody>
          <a:bodyPr>
            <a:spAutoFit/>
          </a:bodyPr>
          <a:lstStyle/>
          <a:p>
            <a:pPr algn="ctr"/>
            <a:r>
              <a:rPr lang="en-US">
                <a:solidFill>
                  <a:srgbClr val="FF0000"/>
                </a:solidFill>
                <a:latin typeface="Arial" charset="0"/>
              </a:rPr>
              <a:t>Dadi Hridaymohiniji</a:t>
            </a:r>
          </a:p>
        </p:txBody>
      </p:sp>
      <p:sp>
        <p:nvSpPr>
          <p:cNvPr id="73738" name="TextBox 9"/>
          <p:cNvSpPr txBox="1">
            <a:spLocks noChangeArrowheads="1"/>
          </p:cNvSpPr>
          <p:nvPr/>
        </p:nvSpPr>
        <p:spPr bwMode="auto">
          <a:xfrm>
            <a:off x="2362200" y="3302000"/>
            <a:ext cx="4419600" cy="522288"/>
          </a:xfrm>
          <a:prstGeom prst="rect">
            <a:avLst/>
          </a:prstGeom>
          <a:noFill/>
          <a:ln w="9525">
            <a:noFill/>
            <a:miter lim="800000"/>
            <a:headEnd/>
            <a:tailEnd/>
          </a:ln>
        </p:spPr>
        <p:txBody>
          <a:bodyPr>
            <a:spAutoFit/>
          </a:bodyPr>
          <a:lstStyle/>
          <a:p>
            <a:pPr algn="ctr"/>
            <a:r>
              <a:rPr lang="en-US" sz="2800">
                <a:solidFill>
                  <a:srgbClr val="FF0000"/>
                </a:solidFill>
                <a:latin typeface="Arial" charset="0"/>
              </a:rPr>
              <a:t>Present</a:t>
            </a:r>
            <a:r>
              <a:rPr lang="en-US" sz="2800">
                <a:solidFill>
                  <a:srgbClr val="FFFF00"/>
                </a:solidFill>
                <a:latin typeface="Arial" charset="0"/>
              </a:rPr>
              <a:t> </a:t>
            </a:r>
            <a:r>
              <a:rPr lang="en-US" sz="2800">
                <a:solidFill>
                  <a:srgbClr val="FF0000"/>
                </a:solidFill>
                <a:latin typeface="Arial" charset="0"/>
              </a:rPr>
              <a:t>Administrators</a:t>
            </a:r>
          </a:p>
        </p:txBody>
      </p:sp>
      <p:pic>
        <p:nvPicPr>
          <p:cNvPr id="73739" name="Picture 6" descr="E:\values &amp; spirituality\dadi_ratanmohiniji.jpg"/>
          <p:cNvPicPr>
            <a:picLocks noChangeAspect="1" noChangeArrowheads="1"/>
          </p:cNvPicPr>
          <p:nvPr/>
        </p:nvPicPr>
        <p:blipFill>
          <a:blip r:embed="rId7"/>
          <a:srcRect/>
          <a:stretch>
            <a:fillRect/>
          </a:stretch>
        </p:blipFill>
        <p:spPr bwMode="auto">
          <a:xfrm>
            <a:off x="6750050" y="3824288"/>
            <a:ext cx="1892300" cy="2417762"/>
          </a:xfrm>
          <a:prstGeom prst="rect">
            <a:avLst/>
          </a:prstGeom>
          <a:noFill/>
          <a:ln w="9525">
            <a:noFill/>
            <a:miter lim="800000"/>
            <a:headEnd/>
            <a:tailEnd/>
          </a:ln>
        </p:spPr>
      </p:pic>
      <p:sp>
        <p:nvSpPr>
          <p:cNvPr id="73740" name="TextBox 11"/>
          <p:cNvSpPr txBox="1">
            <a:spLocks noChangeArrowheads="1"/>
          </p:cNvSpPr>
          <p:nvPr/>
        </p:nvSpPr>
        <p:spPr bwMode="auto">
          <a:xfrm>
            <a:off x="1295400" y="85725"/>
            <a:ext cx="2743200" cy="523875"/>
          </a:xfrm>
          <a:prstGeom prst="rect">
            <a:avLst/>
          </a:prstGeom>
          <a:noFill/>
          <a:ln w="9525">
            <a:noFill/>
            <a:miter lim="800000"/>
            <a:headEnd/>
            <a:tailEnd/>
          </a:ln>
        </p:spPr>
        <p:txBody>
          <a:bodyPr>
            <a:spAutoFit/>
          </a:bodyPr>
          <a:lstStyle/>
          <a:p>
            <a:pPr algn="ctr"/>
            <a:r>
              <a:rPr lang="en-US" sz="2800">
                <a:solidFill>
                  <a:srgbClr val="FF0000"/>
                </a:solidFill>
                <a:latin typeface="Arial" charset="0"/>
              </a:rPr>
              <a:t>Founder</a:t>
            </a:r>
          </a:p>
        </p:txBody>
      </p:sp>
      <p:sp>
        <p:nvSpPr>
          <p:cNvPr id="73741" name="TextBox 12"/>
          <p:cNvSpPr txBox="1">
            <a:spLocks noChangeArrowheads="1"/>
          </p:cNvSpPr>
          <p:nvPr/>
        </p:nvSpPr>
        <p:spPr bwMode="auto">
          <a:xfrm>
            <a:off x="6629400" y="6332538"/>
            <a:ext cx="2133600" cy="369887"/>
          </a:xfrm>
          <a:prstGeom prst="rect">
            <a:avLst/>
          </a:prstGeom>
          <a:noFill/>
          <a:ln w="9525">
            <a:noFill/>
            <a:miter lim="800000"/>
            <a:headEnd/>
            <a:tailEnd/>
          </a:ln>
        </p:spPr>
        <p:txBody>
          <a:bodyPr>
            <a:spAutoFit/>
          </a:bodyPr>
          <a:lstStyle/>
          <a:p>
            <a:pPr algn="ctr"/>
            <a:r>
              <a:rPr lang="en-US">
                <a:solidFill>
                  <a:srgbClr val="FF0000"/>
                </a:solidFill>
                <a:latin typeface="Arial" charset="0"/>
              </a:rPr>
              <a:t>Dadi Ratanmohiniji</a:t>
            </a:r>
          </a:p>
        </p:txBody>
      </p:sp>
      <p:sp>
        <p:nvSpPr>
          <p:cNvPr id="73742" name="TextBox 14"/>
          <p:cNvSpPr txBox="1">
            <a:spLocks noChangeArrowheads="1"/>
          </p:cNvSpPr>
          <p:nvPr/>
        </p:nvSpPr>
        <p:spPr bwMode="auto">
          <a:xfrm>
            <a:off x="5257800" y="85725"/>
            <a:ext cx="2743200" cy="523875"/>
          </a:xfrm>
          <a:prstGeom prst="rect">
            <a:avLst/>
          </a:prstGeom>
          <a:noFill/>
          <a:ln w="9525">
            <a:noFill/>
            <a:miter lim="800000"/>
            <a:headEnd/>
            <a:tailEnd/>
          </a:ln>
        </p:spPr>
        <p:txBody>
          <a:bodyPr>
            <a:spAutoFit/>
          </a:bodyPr>
          <a:lstStyle/>
          <a:p>
            <a:pPr algn="ctr"/>
            <a:r>
              <a:rPr lang="en-US" sz="2800">
                <a:solidFill>
                  <a:srgbClr val="FF0000"/>
                </a:solidFill>
                <a:latin typeface="Arial" charset="0"/>
              </a:rPr>
              <a:t>Administrator</a:t>
            </a:r>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429000" y="1128713"/>
            <a:ext cx="5429250" cy="5200650"/>
          </a:xfrm>
          <a:prstGeom prst="rect">
            <a:avLst/>
          </a:prstGeom>
          <a:noFill/>
          <a:ln w="9525">
            <a:noFill/>
            <a:miter lim="800000"/>
            <a:headEnd/>
            <a:tailEnd/>
          </a:ln>
        </p:spPr>
        <p:txBody>
          <a:bodyPr anchor="ctr">
            <a:spAutoFit/>
          </a:bodyPr>
          <a:lstStyle/>
          <a:p>
            <a:pPr eaLnBrk="0" hangingPunct="0"/>
            <a:r>
              <a:rPr lang="en-US" sz="3200" b="1">
                <a:solidFill>
                  <a:srgbClr val="FF0000"/>
                </a:solidFill>
                <a:latin typeface="Tahoma" pitchFamily="34" charset="0"/>
              </a:rPr>
              <a:t>Promoting…</a:t>
            </a:r>
          </a:p>
          <a:p>
            <a:pPr eaLnBrk="0" hangingPunct="0"/>
            <a:endParaRPr lang="en-US" sz="3200" b="1">
              <a:solidFill>
                <a:srgbClr val="FF0000"/>
              </a:solidFill>
              <a:latin typeface="Tahoma" pitchFamily="34" charset="0"/>
            </a:endParaRPr>
          </a:p>
          <a:p>
            <a:pPr eaLnBrk="0" hangingPunct="0"/>
            <a:r>
              <a:rPr lang="en-US" sz="3200" b="1">
                <a:solidFill>
                  <a:srgbClr val="FF0000"/>
                </a:solidFill>
                <a:latin typeface="Tahoma" pitchFamily="34" charset="0"/>
              </a:rPr>
              <a:t>World Transformation</a:t>
            </a:r>
          </a:p>
          <a:p>
            <a:pPr eaLnBrk="0" hangingPunct="0"/>
            <a:endParaRPr lang="en-US" sz="2000" b="1">
              <a:solidFill>
                <a:srgbClr val="FF0000"/>
              </a:solidFill>
              <a:latin typeface="Tahoma" pitchFamily="34" charset="0"/>
            </a:endParaRPr>
          </a:p>
          <a:p>
            <a:pPr eaLnBrk="0" hangingPunct="0"/>
            <a:r>
              <a:rPr lang="en-US" sz="2000" b="1">
                <a:solidFill>
                  <a:srgbClr val="FF0000"/>
                </a:solidFill>
                <a:latin typeface="Tahoma" pitchFamily="34" charset="0"/>
              </a:rPr>
              <a:t>through</a:t>
            </a:r>
          </a:p>
          <a:p>
            <a:pPr eaLnBrk="0" hangingPunct="0"/>
            <a:r>
              <a:rPr lang="en-US" sz="2000" b="1">
                <a:solidFill>
                  <a:srgbClr val="FF0000"/>
                </a:solidFill>
                <a:latin typeface="Tahoma" pitchFamily="34" charset="0"/>
              </a:rPr>
              <a:t> </a:t>
            </a:r>
          </a:p>
          <a:p>
            <a:pPr eaLnBrk="0" hangingPunct="0"/>
            <a:r>
              <a:rPr lang="en-US" sz="3200" b="1">
                <a:solidFill>
                  <a:srgbClr val="FF0000"/>
                </a:solidFill>
                <a:latin typeface="Tahoma" pitchFamily="34" charset="0"/>
              </a:rPr>
              <a:t>Self  Transformation</a:t>
            </a:r>
          </a:p>
          <a:p>
            <a:pPr eaLnBrk="0" hangingPunct="0"/>
            <a:endParaRPr lang="en-US" sz="2000" b="1">
              <a:solidFill>
                <a:srgbClr val="FF0000"/>
              </a:solidFill>
              <a:latin typeface="Tahoma" pitchFamily="34" charset="0"/>
            </a:endParaRPr>
          </a:p>
          <a:p>
            <a:pPr eaLnBrk="0" hangingPunct="0"/>
            <a:r>
              <a:rPr lang="en-US" sz="2000" b="1">
                <a:solidFill>
                  <a:srgbClr val="FF0000"/>
                </a:solidFill>
                <a:latin typeface="Tahoma" pitchFamily="34" charset="0"/>
              </a:rPr>
              <a:t>for a </a:t>
            </a:r>
          </a:p>
          <a:p>
            <a:pPr eaLnBrk="0" hangingPunct="0"/>
            <a:endParaRPr lang="en-US" sz="2000" b="1">
              <a:solidFill>
                <a:srgbClr val="FF0000"/>
              </a:solidFill>
              <a:latin typeface="Tahoma" pitchFamily="34" charset="0"/>
            </a:endParaRPr>
          </a:p>
          <a:p>
            <a:pPr eaLnBrk="0" hangingPunct="0"/>
            <a:r>
              <a:rPr lang="en-US" sz="2000" b="1">
                <a:solidFill>
                  <a:srgbClr val="FF0000"/>
                </a:solidFill>
                <a:latin typeface="Tahoma" pitchFamily="34" charset="0"/>
              </a:rPr>
              <a:t>peaceful and prosperous</a:t>
            </a:r>
          </a:p>
          <a:p>
            <a:pPr eaLnBrk="0" hangingPunct="0"/>
            <a:endParaRPr lang="en-US" sz="2000" b="1">
              <a:solidFill>
                <a:srgbClr val="FF0000"/>
              </a:solidFill>
              <a:latin typeface="Tahoma" pitchFamily="34" charset="0"/>
            </a:endParaRPr>
          </a:p>
          <a:p>
            <a:pPr eaLnBrk="0" hangingPunct="0"/>
            <a:r>
              <a:rPr lang="en-US" sz="4400" b="1">
                <a:solidFill>
                  <a:srgbClr val="FF0000"/>
                </a:solidFill>
                <a:latin typeface="Tahoma" pitchFamily="34" charset="0"/>
              </a:rPr>
              <a:t>World</a:t>
            </a:r>
          </a:p>
        </p:txBody>
      </p:sp>
      <p:pic>
        <p:nvPicPr>
          <p:cNvPr id="74755" name="Picture 4" descr="Tulips.jpg"/>
          <p:cNvPicPr>
            <a:picLocks noGrp="1" noChangeAspect="1"/>
          </p:cNvPicPr>
          <p:nvPr isPhoto="1"/>
        </p:nvPicPr>
        <p:blipFill>
          <a:blip r:embed="rId2">
            <a:lum contrast="30000"/>
          </a:blip>
          <a:srcRect/>
          <a:stretch>
            <a:fillRect/>
          </a:stretch>
        </p:blipFill>
        <p:spPr bwMode="auto">
          <a:xfrm>
            <a:off x="0" y="0"/>
            <a:ext cx="3200400" cy="6858000"/>
          </a:xfrm>
          <a:prstGeom prst="rect">
            <a:avLst/>
          </a:prstGeom>
          <a:noFill/>
          <a:ln w="9525">
            <a:noFill/>
            <a:miter lim="800000"/>
            <a:headEnd/>
            <a:tailEnd/>
          </a:ln>
        </p:spPr>
      </p:pic>
      <p:sp>
        <p:nvSpPr>
          <p:cNvPr id="4" name="Text Box 3"/>
          <p:cNvSpPr txBox="1">
            <a:spLocks noChangeArrowheads="1"/>
          </p:cNvSpPr>
          <p:nvPr/>
        </p:nvSpPr>
        <p:spPr bwMode="auto">
          <a:xfrm>
            <a:off x="1752600" y="0"/>
            <a:ext cx="6096000" cy="646113"/>
          </a:xfrm>
          <a:prstGeom prst="rect">
            <a:avLst/>
          </a:prstGeom>
          <a:gradFill rotWithShape="0">
            <a:gsLst>
              <a:gs pos="0">
                <a:srgbClr val="FF0000"/>
              </a:gs>
              <a:gs pos="100000">
                <a:srgbClr val="080808"/>
              </a:gs>
            </a:gsLst>
            <a:lin ang="0" scaled="1"/>
          </a:gradFill>
          <a:ln w="9525">
            <a:solidFill>
              <a:schemeClr val="tx1"/>
            </a:solidFill>
            <a:miter lim="800000"/>
            <a:headEnd/>
            <a:tailEnd/>
          </a:ln>
          <a:effectLst/>
        </p:spPr>
        <p:txBody>
          <a:bodyPr>
            <a:spAutoFit/>
          </a:bodyPr>
          <a:lstStyle/>
          <a:p>
            <a:pPr algn="ctr" eaLnBrk="0" fontAlgn="auto" hangingPunct="0">
              <a:spcBef>
                <a:spcPct val="50000"/>
              </a:spcBef>
              <a:spcAft>
                <a:spcPts val="0"/>
              </a:spcAft>
              <a:defRPr/>
            </a:pPr>
            <a:r>
              <a:rPr lang="en-US" sz="3600" b="1" dirty="0">
                <a:solidFill>
                  <a:schemeClr val="bg1"/>
                </a:solidFill>
                <a:effectLst>
                  <a:outerShdw blurRad="38100" dist="38100" dir="2700000" algn="tl">
                    <a:srgbClr val="000000"/>
                  </a:outerShdw>
                </a:effectLst>
                <a:latin typeface="Tahoma" pitchFamily="34" charset="0"/>
                <a:cs typeface="+mn-cs"/>
              </a:rPr>
              <a:t>OBJECTIVE</a:t>
            </a:r>
            <a:endParaRPr lang="en-US" sz="3600" dirty="0">
              <a:solidFill>
                <a:schemeClr val="bg1"/>
              </a:solidFill>
              <a:latin typeface="Tahoma" pitchFamily="34" charset="0"/>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wd">
                                    <p:tmPct val="10000"/>
                                  </p:iterate>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wd">
                                    <p:tmPct val="10000"/>
                                  </p:iterate>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wd">
                                    <p:tmPct val="10000"/>
                                  </p:iterate>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wd">
                                    <p:tmPct val="10000"/>
                                  </p:iterate>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63675" y="0"/>
            <a:ext cx="6216650" cy="838200"/>
          </a:xfrm>
          <a:prstGeom prst="rect">
            <a:avLst/>
          </a:prstGeom>
        </p:spPr>
        <p:txBody>
          <a:bodyPr/>
          <a:lstStyle/>
          <a:p>
            <a:pPr algn="ctr" eaLnBrk="0" hangingPunct="0">
              <a:defRPr/>
            </a:pPr>
            <a:r>
              <a:rPr lang="en-US" sz="4000" b="1" kern="0" dirty="0">
                <a:solidFill>
                  <a:srgbClr val="FF0000"/>
                </a:solidFill>
                <a:latin typeface="+mn-lt"/>
                <a:cs typeface="+mn-cs"/>
              </a:rPr>
              <a:t>Programs offered</a:t>
            </a:r>
          </a:p>
        </p:txBody>
      </p:sp>
      <p:graphicFrame>
        <p:nvGraphicFramePr>
          <p:cNvPr id="3" name="Table 2"/>
          <p:cNvGraphicFramePr>
            <a:graphicFrameLocks noGrp="1"/>
          </p:cNvGraphicFramePr>
          <p:nvPr/>
        </p:nvGraphicFramePr>
        <p:xfrm>
          <a:off x="152400" y="798513"/>
          <a:ext cx="8839200" cy="6097587"/>
        </p:xfrm>
        <a:graphic>
          <a:graphicData uri="http://schemas.openxmlformats.org/drawingml/2006/table">
            <a:tbl>
              <a:tblPr firstRow="1" bandRow="1">
                <a:tableStyleId>{5C22544A-7EE6-4342-B048-85BDC9FD1C3A}</a:tableStyleId>
              </a:tblPr>
              <a:tblGrid>
                <a:gridCol w="685800"/>
                <a:gridCol w="3505200"/>
                <a:gridCol w="2971800"/>
                <a:gridCol w="1524000"/>
                <a:gridCol w="152400"/>
              </a:tblGrid>
              <a:tr h="381309">
                <a:tc>
                  <a:txBody>
                    <a:bodyPr/>
                    <a:lstStyle/>
                    <a:p>
                      <a:pPr algn="ctr"/>
                      <a:r>
                        <a:rPr lang="en-US" sz="2000" dirty="0" smtClean="0"/>
                        <a:t>S. N</a:t>
                      </a:r>
                      <a:endParaRPr lang="en-US" sz="2000" dirty="0"/>
                    </a:p>
                  </a:txBody>
                  <a:tcPr marL="61199" marR="61199" marT="38243" marB="38243"/>
                </a:tc>
                <a:tc>
                  <a:txBody>
                    <a:bodyPr/>
                    <a:lstStyle/>
                    <a:p>
                      <a:pPr algn="ctr"/>
                      <a:r>
                        <a:rPr lang="en-US" sz="2000" dirty="0" smtClean="0"/>
                        <a:t>Program</a:t>
                      </a:r>
                      <a:endParaRPr lang="en-US" sz="2000" dirty="0"/>
                    </a:p>
                  </a:txBody>
                  <a:tcPr marL="61199" marR="61199" marT="38243" marB="38243"/>
                </a:tc>
                <a:tc>
                  <a:txBody>
                    <a:bodyPr/>
                    <a:lstStyle/>
                    <a:p>
                      <a:pPr algn="ctr"/>
                      <a:r>
                        <a:rPr lang="en-US" sz="2000" dirty="0" smtClean="0"/>
                        <a:t>Eligibility</a:t>
                      </a:r>
                    </a:p>
                  </a:txBody>
                  <a:tcPr marL="61199" marR="61199" marT="38243" marB="38243"/>
                </a:tc>
                <a:tc>
                  <a:txBody>
                    <a:bodyPr/>
                    <a:lstStyle/>
                    <a:p>
                      <a:pPr algn="ctr"/>
                      <a:r>
                        <a:rPr lang="en-US" sz="2000" dirty="0" smtClean="0"/>
                        <a:t>Duration</a:t>
                      </a:r>
                      <a:endParaRPr lang="en-US" sz="2000" dirty="0"/>
                    </a:p>
                  </a:txBody>
                  <a:tcPr marL="61199" marR="61199" marT="38243" marB="38243"/>
                </a:tc>
                <a:tc>
                  <a:txBody>
                    <a:bodyPr/>
                    <a:lstStyle/>
                    <a:p>
                      <a:pPr algn="ctr"/>
                      <a:endParaRPr lang="en-US" sz="2000" dirty="0"/>
                    </a:p>
                  </a:txBody>
                  <a:tcPr marL="61199" marR="61199" marT="38243" marB="38243"/>
                </a:tc>
              </a:tr>
              <a:tr h="1905426">
                <a:tc>
                  <a:txBody>
                    <a:bodyPr/>
                    <a:lstStyle/>
                    <a:p>
                      <a:pPr algn="ctr">
                        <a:lnSpc>
                          <a:spcPct val="200000"/>
                        </a:lnSpc>
                      </a:pPr>
                      <a:r>
                        <a:rPr lang="en-US" sz="2000" dirty="0" smtClean="0"/>
                        <a:t>1.</a:t>
                      </a:r>
                      <a:endParaRPr lang="en-US" sz="2000" dirty="0"/>
                    </a:p>
                  </a:txBody>
                  <a:tcPr marL="61199" marR="61199" marT="38243" marB="38243"/>
                </a:tc>
                <a:tc>
                  <a:txBody>
                    <a:bodyPr/>
                    <a:lstStyle/>
                    <a:p>
                      <a:pPr>
                        <a:lnSpc>
                          <a:spcPct val="200000"/>
                        </a:lnSpc>
                      </a:pPr>
                      <a:r>
                        <a:rPr lang="en-US" sz="2000" baseline="0" dirty="0" smtClean="0"/>
                        <a:t>Diploma in Values &amp; Spiritual Education</a:t>
                      </a:r>
                    </a:p>
                    <a:p>
                      <a:pPr>
                        <a:lnSpc>
                          <a:spcPct val="200000"/>
                        </a:lnSpc>
                      </a:pPr>
                      <a:r>
                        <a:rPr lang="en-US" sz="2000" baseline="0" dirty="0" smtClean="0"/>
                        <a:t>( 1</a:t>
                      </a:r>
                      <a:r>
                        <a:rPr lang="en-US" sz="2000" baseline="30000" dirty="0" smtClean="0"/>
                        <a:t>st</a:t>
                      </a:r>
                      <a:r>
                        <a:rPr lang="en-US" sz="2000" baseline="0" dirty="0" smtClean="0"/>
                        <a:t> year of B.A in V&amp; SE ). </a:t>
                      </a:r>
                      <a:r>
                        <a:rPr lang="en-US" sz="2000" dirty="0" smtClean="0"/>
                        <a:t> </a:t>
                      </a:r>
                      <a:endParaRPr lang="en-US" sz="2000" dirty="0"/>
                    </a:p>
                  </a:txBody>
                  <a:tcPr marL="61199" marR="61199" marT="38243" marB="38243"/>
                </a:tc>
                <a:tc>
                  <a:txBody>
                    <a:bodyPr/>
                    <a:lstStyle/>
                    <a:p>
                      <a:pPr>
                        <a:lnSpc>
                          <a:spcPct val="200000"/>
                        </a:lnSpc>
                      </a:pPr>
                      <a:r>
                        <a:rPr lang="en-US" sz="2000" dirty="0" smtClean="0"/>
                        <a:t>+2</a:t>
                      </a:r>
                      <a:r>
                        <a:rPr lang="en-US" sz="2000" baseline="0" dirty="0" smtClean="0"/>
                        <a:t>  or Preparatory Pass   (Course Fee-Rs. 3000)</a:t>
                      </a:r>
                      <a:endParaRPr lang="en-US" sz="2000" dirty="0"/>
                    </a:p>
                  </a:txBody>
                  <a:tcPr marL="61199" marR="61199" marT="38243" marB="38243"/>
                </a:tc>
                <a:tc>
                  <a:txBody>
                    <a:bodyPr/>
                    <a:lstStyle/>
                    <a:p>
                      <a:pPr>
                        <a:lnSpc>
                          <a:spcPct val="200000"/>
                        </a:lnSpc>
                      </a:pPr>
                      <a:r>
                        <a:rPr lang="en-US" sz="2000" dirty="0" smtClean="0"/>
                        <a:t>One Year  (2013-14)</a:t>
                      </a:r>
                      <a:endParaRPr lang="en-US" sz="2000" dirty="0"/>
                    </a:p>
                  </a:txBody>
                  <a:tcPr marL="61199" marR="61199" marT="38243" marB="38243"/>
                </a:tc>
                <a:tc>
                  <a:txBody>
                    <a:bodyPr/>
                    <a:lstStyle/>
                    <a:p>
                      <a:pPr>
                        <a:lnSpc>
                          <a:spcPct val="200000"/>
                        </a:lnSpc>
                      </a:pPr>
                      <a:endParaRPr lang="en-US" sz="2000" dirty="0"/>
                    </a:p>
                  </a:txBody>
                  <a:tcPr marL="61199" marR="61199" marT="38243" marB="38243"/>
                </a:tc>
              </a:tr>
              <a:tr h="1905426">
                <a:tc>
                  <a:txBody>
                    <a:bodyPr/>
                    <a:lstStyle/>
                    <a:p>
                      <a:pPr algn="ctr">
                        <a:lnSpc>
                          <a:spcPct val="200000"/>
                        </a:lnSpc>
                      </a:pPr>
                      <a:r>
                        <a:rPr lang="en-US" sz="2000" dirty="0" smtClean="0"/>
                        <a:t>2</a:t>
                      </a:r>
                      <a:endParaRPr lang="en-US" sz="2000" dirty="0"/>
                    </a:p>
                  </a:txBody>
                  <a:tcPr marL="61199" marR="61199" marT="38243" marB="38243"/>
                </a:tc>
                <a:tc>
                  <a:txBody>
                    <a:bodyPr/>
                    <a:lstStyle/>
                    <a:p>
                      <a:pPr>
                        <a:lnSpc>
                          <a:spcPct val="200000"/>
                        </a:lnSpc>
                      </a:pPr>
                      <a:r>
                        <a:rPr lang="en-US" sz="2000" dirty="0" smtClean="0"/>
                        <a:t>Advance</a:t>
                      </a:r>
                      <a:r>
                        <a:rPr lang="en-US" sz="2000" baseline="0" dirty="0" smtClean="0"/>
                        <a:t> Diploma in Values &amp; Spiritual Education </a:t>
                      </a:r>
                    </a:p>
                    <a:p>
                      <a:pPr>
                        <a:lnSpc>
                          <a:spcPct val="200000"/>
                        </a:lnSpc>
                      </a:pPr>
                      <a:r>
                        <a:rPr lang="en-US" sz="2000" baseline="0" dirty="0" smtClean="0"/>
                        <a:t>( 2</a:t>
                      </a:r>
                      <a:r>
                        <a:rPr lang="en-US" sz="2000" baseline="30000" dirty="0" smtClean="0"/>
                        <a:t>nd</a:t>
                      </a:r>
                      <a:r>
                        <a:rPr lang="en-US" sz="2000" baseline="0" dirty="0" smtClean="0"/>
                        <a:t> Year of B.A. in V&amp;SE)</a:t>
                      </a:r>
                      <a:endParaRPr lang="en-US" sz="2000" dirty="0"/>
                    </a:p>
                  </a:txBody>
                  <a:tcPr marL="61199" marR="61199" marT="38243" marB="38243"/>
                </a:tc>
                <a:tc>
                  <a:txBody>
                    <a:bodyPr/>
                    <a:lstStyle/>
                    <a:p>
                      <a:pPr>
                        <a:lnSpc>
                          <a:spcPct val="200000"/>
                        </a:lnSpc>
                      </a:pPr>
                      <a:r>
                        <a:rPr lang="en-US" sz="2000" dirty="0" smtClean="0"/>
                        <a:t>. Diploma in Values</a:t>
                      </a:r>
                      <a:r>
                        <a:rPr lang="en-US" sz="2000" baseline="0" dirty="0" smtClean="0"/>
                        <a:t> &amp; Spiritual Education</a:t>
                      </a:r>
                      <a:endParaRPr lang="en-US" sz="2000" dirty="0"/>
                    </a:p>
                  </a:txBody>
                  <a:tcPr marL="61199" marR="61199" marT="38243" marB="38243"/>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2000" dirty="0" smtClean="0"/>
                        <a:t>One Year (2014-15)</a:t>
                      </a:r>
                    </a:p>
                  </a:txBody>
                  <a:tcPr marL="61199" marR="61199" marT="38243" marB="38243"/>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endParaRPr lang="en-US" sz="2000" dirty="0" smtClean="0"/>
                    </a:p>
                  </a:txBody>
                  <a:tcPr marL="61199" marR="61199" marT="38243" marB="38243"/>
                </a:tc>
              </a:tr>
              <a:tr h="1905426">
                <a:tc>
                  <a:txBody>
                    <a:bodyPr/>
                    <a:lstStyle/>
                    <a:p>
                      <a:pPr algn="ctr">
                        <a:lnSpc>
                          <a:spcPct val="200000"/>
                        </a:lnSpc>
                      </a:pPr>
                      <a:r>
                        <a:rPr lang="en-US" sz="2000" dirty="0" smtClean="0"/>
                        <a:t>3</a:t>
                      </a:r>
                      <a:endParaRPr lang="en-US" sz="2000" dirty="0"/>
                    </a:p>
                  </a:txBody>
                  <a:tcPr marL="61199" marR="61199" marT="38243" marB="38243"/>
                </a:tc>
                <a:tc>
                  <a:txBody>
                    <a:bodyPr/>
                    <a:lstStyle/>
                    <a:p>
                      <a:pPr>
                        <a:lnSpc>
                          <a:spcPct val="200000"/>
                        </a:lnSpc>
                      </a:pPr>
                      <a:r>
                        <a:rPr lang="en-US" sz="2000" dirty="0" smtClean="0"/>
                        <a:t>Bachelor</a:t>
                      </a:r>
                      <a:r>
                        <a:rPr lang="en-US" sz="2000" baseline="0" dirty="0" smtClean="0"/>
                        <a:t> of Arts in Values &amp; Spiritual Education</a:t>
                      </a:r>
                    </a:p>
                    <a:p>
                      <a:pPr>
                        <a:lnSpc>
                          <a:spcPct val="200000"/>
                        </a:lnSpc>
                      </a:pPr>
                      <a:r>
                        <a:rPr lang="en-US" sz="2000" baseline="0" dirty="0" smtClean="0"/>
                        <a:t> (3</a:t>
                      </a:r>
                      <a:r>
                        <a:rPr lang="en-US" sz="2000" baseline="30000" dirty="0" smtClean="0"/>
                        <a:t>rd</a:t>
                      </a:r>
                      <a:r>
                        <a:rPr lang="en-US" sz="2000" baseline="0" dirty="0" smtClean="0"/>
                        <a:t> Year of  B.A. in V&amp;SE)</a:t>
                      </a:r>
                      <a:endParaRPr lang="en-US" sz="2000" dirty="0"/>
                    </a:p>
                  </a:txBody>
                  <a:tcPr marL="61199" marR="61199" marT="38243" marB="38243"/>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2000" dirty="0" smtClean="0"/>
                        <a:t>Advance  Diploma  in Values</a:t>
                      </a:r>
                      <a:r>
                        <a:rPr lang="en-US" sz="2000" baseline="0" dirty="0" smtClean="0"/>
                        <a:t> &amp; Spiritual </a:t>
                      </a:r>
                      <a:r>
                        <a:rPr lang="en-US" sz="2000" baseline="0" dirty="0" err="1" smtClean="0"/>
                        <a:t>Edu</a:t>
                      </a:r>
                      <a:r>
                        <a:rPr lang="en-US" sz="2000" baseline="0" dirty="0" smtClean="0"/>
                        <a:t>. </a:t>
                      </a:r>
                      <a:endParaRPr lang="en-US" sz="2000" dirty="0" smtClean="0"/>
                    </a:p>
                  </a:txBody>
                  <a:tcPr marL="61199" marR="61199" marT="38243" marB="38243"/>
                </a:tc>
                <a:tc>
                  <a:txBody>
                    <a:bodyPr/>
                    <a:lstStyle/>
                    <a:p>
                      <a:pPr>
                        <a:lnSpc>
                          <a:spcPct val="200000"/>
                        </a:lnSpc>
                      </a:pPr>
                      <a:r>
                        <a:rPr lang="en-US" sz="2000" dirty="0" smtClean="0"/>
                        <a:t>One Year (2015-16) </a:t>
                      </a:r>
                      <a:endParaRPr lang="en-US" sz="2000" dirty="0"/>
                    </a:p>
                  </a:txBody>
                  <a:tcPr marL="61199" marR="61199" marT="38243" marB="38243"/>
                </a:tc>
                <a:tc>
                  <a:txBody>
                    <a:bodyPr/>
                    <a:lstStyle/>
                    <a:p>
                      <a:pPr>
                        <a:lnSpc>
                          <a:spcPct val="200000"/>
                        </a:lnSpc>
                      </a:pPr>
                      <a:endParaRPr lang="en-US" sz="2000" dirty="0"/>
                    </a:p>
                  </a:txBody>
                  <a:tcPr marL="61199" marR="61199" marT="38243" marB="38243"/>
                </a:tc>
              </a:tr>
            </a:tbl>
          </a:graphicData>
        </a:graphic>
      </p:graphicFrame>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DEP maharastra">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maharastra</Template>
  <TotalTime>4</TotalTime>
  <Words>657</Words>
  <Application>Microsoft Office PowerPoint</Application>
  <PresentationFormat>On-screen Show (4:3)</PresentationFormat>
  <Paragraphs>151</Paragraphs>
  <Slides>18</Slides>
  <Notes>6</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DEP maharastra</vt:lpstr>
      <vt:lpstr>1_Default Design</vt:lpstr>
      <vt:lpstr>2_Default Design</vt:lpstr>
      <vt:lpstr>3_Default Design</vt:lpstr>
      <vt:lpstr>7_Default Design</vt:lpstr>
      <vt:lpstr>Slide 1</vt:lpstr>
      <vt:lpstr>Slide 2</vt:lpstr>
      <vt:lpstr>Slide 3</vt:lpstr>
      <vt:lpstr>Slide 4</vt:lpstr>
      <vt:lpstr>Slide 5</vt:lpstr>
      <vt:lpstr>BRIEF INTRODUCTION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www.bkvarta.com/bkvalues</dc:title>
  <dc:subject>www.bkvarta.com/bkvalues</dc:subject>
  <dc:creator>www.bkvarta.com/bkvalues</dc:creator>
  <cp:keywords>www.bkvarta.com/bkvalues</cp:keywords>
  <dc:description>www.bkvarta.com/bkvalues</dc:description>
  <cp:lastModifiedBy>Admin</cp:lastModifiedBy>
  <cp:revision>3</cp:revision>
  <dcterms:created xsi:type="dcterms:W3CDTF">2013-05-11T08:36:28Z</dcterms:created>
  <dcterms:modified xsi:type="dcterms:W3CDTF">2013-05-11T08:43:38Z</dcterms:modified>
  <cp:category>www.bkvarta.com/bkvalues</cp:category>
</cp:coreProperties>
</file>